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9"/>
  </p:notesMasterIdLst>
  <p:sldIdLst>
    <p:sldId id="338" r:id="rId2"/>
    <p:sldId id="342" r:id="rId3"/>
    <p:sldId id="345" r:id="rId4"/>
    <p:sldId id="344" r:id="rId5"/>
    <p:sldId id="258" r:id="rId6"/>
    <p:sldId id="341" r:id="rId7"/>
    <p:sldId id="316" r:id="rId8"/>
    <p:sldId id="317" r:id="rId9"/>
    <p:sldId id="339" r:id="rId10"/>
    <p:sldId id="340" r:id="rId11"/>
    <p:sldId id="259" r:id="rId12"/>
    <p:sldId id="260" r:id="rId13"/>
    <p:sldId id="261" r:id="rId14"/>
    <p:sldId id="266" r:id="rId15"/>
    <p:sldId id="318" r:id="rId16"/>
    <p:sldId id="319" r:id="rId17"/>
    <p:sldId id="320" r:id="rId18"/>
    <p:sldId id="321" r:id="rId19"/>
    <p:sldId id="267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8" r:id="rId28"/>
    <p:sldId id="315" r:id="rId29"/>
    <p:sldId id="280" r:id="rId30"/>
    <p:sldId id="282" r:id="rId31"/>
    <p:sldId id="283" r:id="rId32"/>
    <p:sldId id="285" r:id="rId33"/>
    <p:sldId id="289" r:id="rId34"/>
    <p:sldId id="292" r:id="rId35"/>
    <p:sldId id="279" r:id="rId36"/>
    <p:sldId id="334" r:id="rId37"/>
    <p:sldId id="322" r:id="rId38"/>
    <p:sldId id="335" r:id="rId39"/>
    <p:sldId id="325" r:id="rId40"/>
    <p:sldId id="326" r:id="rId41"/>
    <p:sldId id="327" r:id="rId42"/>
    <p:sldId id="328" r:id="rId43"/>
    <p:sldId id="329" r:id="rId44"/>
    <p:sldId id="336" r:id="rId45"/>
    <p:sldId id="332" r:id="rId46"/>
    <p:sldId id="331" r:id="rId47"/>
    <p:sldId id="333" r:id="rId48"/>
    <p:sldId id="314" r:id="rId49"/>
    <p:sldId id="353" r:id="rId50"/>
    <p:sldId id="346" r:id="rId51"/>
    <p:sldId id="350" r:id="rId52"/>
    <p:sldId id="347" r:id="rId53"/>
    <p:sldId id="348" r:id="rId54"/>
    <p:sldId id="349" r:id="rId55"/>
    <p:sldId id="351" r:id="rId56"/>
    <p:sldId id="352" r:id="rId57"/>
    <p:sldId id="354" r:id="rId5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11277F-9A7A-4984-BFF8-88960CFA7BA2}" v="9" dt="2019-01-29T23:32:33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09" autoAdjust="0"/>
  </p:normalViewPr>
  <p:slideViewPr>
    <p:cSldViewPr snapToGrid="0">
      <p:cViewPr varScale="1">
        <p:scale>
          <a:sx n="110" d="100"/>
          <a:sy n="110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A8B45-61FD-441B-B330-403C6960898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91DC05-0493-4DE7-AFFF-272C022A1C71}">
      <dgm:prSet phldrT="[Texto]" custT="1"/>
      <dgm:spPr/>
      <dgm:t>
        <a:bodyPr/>
        <a:lstStyle/>
        <a:p>
          <a:r>
            <a:rPr lang="pt-BR" sz="1800" dirty="0"/>
            <a:t>Gabinete do ministro</a:t>
          </a:r>
        </a:p>
      </dgm:t>
    </dgm:pt>
    <dgm:pt modelId="{A9F6C2D7-47B0-4662-9B02-5074E205F35E}" type="parTrans" cxnId="{31A7EBAD-9982-404C-BA48-9779FB854FD7}">
      <dgm:prSet/>
      <dgm:spPr/>
      <dgm:t>
        <a:bodyPr/>
        <a:lstStyle/>
        <a:p>
          <a:endParaRPr lang="pt-BR"/>
        </a:p>
      </dgm:t>
    </dgm:pt>
    <dgm:pt modelId="{14488863-ECDF-4C74-9B15-8F96CA90C91A}" type="sibTrans" cxnId="{31A7EBAD-9982-404C-BA48-9779FB854FD7}">
      <dgm:prSet/>
      <dgm:spPr/>
      <dgm:t>
        <a:bodyPr/>
        <a:lstStyle/>
        <a:p>
          <a:endParaRPr lang="pt-BR"/>
        </a:p>
      </dgm:t>
    </dgm:pt>
    <dgm:pt modelId="{7F053BFB-AD64-4215-9D9E-1EE76C9B0B5B}">
      <dgm:prSet phldrT="[Texto]" custT="1"/>
      <dgm:spPr/>
      <dgm:t>
        <a:bodyPr/>
        <a:lstStyle/>
        <a:p>
          <a:r>
            <a:rPr lang="pt-BR" sz="1800" b="0" i="0" dirty="0"/>
            <a:t>Corregedoria-Geral da União</a:t>
          </a:r>
          <a:endParaRPr lang="pt-BR" sz="1800" dirty="0"/>
        </a:p>
      </dgm:t>
    </dgm:pt>
    <dgm:pt modelId="{EDD8A126-61B5-441A-BDD9-F8E72BFBAD87}" type="parTrans" cxnId="{2C35261A-1C24-4C7F-AB85-1E32354DAFA3}">
      <dgm:prSet/>
      <dgm:spPr/>
      <dgm:t>
        <a:bodyPr/>
        <a:lstStyle/>
        <a:p>
          <a:endParaRPr lang="pt-BR"/>
        </a:p>
      </dgm:t>
    </dgm:pt>
    <dgm:pt modelId="{D164163C-86B6-4474-A8D4-59192B32F28F}" type="sibTrans" cxnId="{2C35261A-1C24-4C7F-AB85-1E32354DAFA3}">
      <dgm:prSet/>
      <dgm:spPr/>
      <dgm:t>
        <a:bodyPr/>
        <a:lstStyle/>
        <a:p>
          <a:endParaRPr lang="pt-BR"/>
        </a:p>
      </dgm:t>
    </dgm:pt>
    <dgm:pt modelId="{7389536D-05B4-48B0-977A-982FD56F9F5D}">
      <dgm:prSet phldrT="[Texto]" custT="1"/>
      <dgm:spPr/>
      <dgm:t>
        <a:bodyPr/>
        <a:lstStyle/>
        <a:p>
          <a:r>
            <a:rPr lang="pt-BR" sz="1800" b="0" i="0" dirty="0"/>
            <a:t>Secretaria Federal de Controle Interno</a:t>
          </a:r>
          <a:endParaRPr lang="pt-BR" sz="1800" dirty="0"/>
        </a:p>
      </dgm:t>
    </dgm:pt>
    <dgm:pt modelId="{7EF8C3B7-7C1B-45D7-AA6B-5F4A6E91E044}" type="parTrans" cxnId="{5ACA1C0C-DD11-4225-8FC1-B6539D4092BE}">
      <dgm:prSet/>
      <dgm:spPr/>
      <dgm:t>
        <a:bodyPr/>
        <a:lstStyle/>
        <a:p>
          <a:endParaRPr lang="pt-BR"/>
        </a:p>
      </dgm:t>
    </dgm:pt>
    <dgm:pt modelId="{72031CAC-3DF8-4C02-BD4B-B0CBEC0DF278}" type="sibTrans" cxnId="{5ACA1C0C-DD11-4225-8FC1-B6539D4092BE}">
      <dgm:prSet/>
      <dgm:spPr/>
      <dgm:t>
        <a:bodyPr/>
        <a:lstStyle/>
        <a:p>
          <a:endParaRPr lang="pt-BR"/>
        </a:p>
      </dgm:t>
    </dgm:pt>
    <dgm:pt modelId="{97D28C00-814E-45F6-BC39-02F8C6EF393C}">
      <dgm:prSet phldrT="[Texto]" custT="1"/>
      <dgm:spPr/>
      <dgm:t>
        <a:bodyPr/>
        <a:lstStyle/>
        <a:p>
          <a:r>
            <a:rPr lang="pt-BR" sz="1800" b="0" i="0" dirty="0" err="1"/>
            <a:t>Ouvidoria-Geral</a:t>
          </a:r>
          <a:r>
            <a:rPr lang="pt-BR" sz="1800" b="0" i="0" dirty="0"/>
            <a:t> da União</a:t>
          </a:r>
          <a:endParaRPr lang="pt-BR" sz="1800" dirty="0"/>
        </a:p>
      </dgm:t>
    </dgm:pt>
    <dgm:pt modelId="{2B352815-E910-475B-BCC8-DEB705AD9D3E}" type="parTrans" cxnId="{1AE3C438-BFC2-4BCF-A33E-6F558CEB5F11}">
      <dgm:prSet/>
      <dgm:spPr/>
      <dgm:t>
        <a:bodyPr/>
        <a:lstStyle/>
        <a:p>
          <a:endParaRPr lang="pt-BR"/>
        </a:p>
      </dgm:t>
    </dgm:pt>
    <dgm:pt modelId="{6319D23D-5F95-4328-A909-9EFFCBDF0E83}" type="sibTrans" cxnId="{1AE3C438-BFC2-4BCF-A33E-6F558CEB5F11}">
      <dgm:prSet/>
      <dgm:spPr/>
      <dgm:t>
        <a:bodyPr/>
        <a:lstStyle/>
        <a:p>
          <a:endParaRPr lang="pt-BR"/>
        </a:p>
      </dgm:t>
    </dgm:pt>
    <dgm:pt modelId="{EE22626D-9B56-46D7-8E67-C0704445AE4F}">
      <dgm:prSet phldrT="[Texto]" custT="1"/>
      <dgm:spPr/>
      <dgm:t>
        <a:bodyPr/>
        <a:lstStyle/>
        <a:p>
          <a:r>
            <a:rPr lang="pt-BR" sz="1800" b="0" i="0" dirty="0"/>
            <a:t>Secretaria de Transparência e Prevenção da Corrupção</a:t>
          </a:r>
          <a:endParaRPr lang="pt-BR" sz="1800" dirty="0"/>
        </a:p>
      </dgm:t>
    </dgm:pt>
    <dgm:pt modelId="{4DC53282-B87F-473E-A97E-50ABAA94FB62}" type="parTrans" cxnId="{308DE6E4-9601-4277-BE8A-9C895628FFCD}">
      <dgm:prSet/>
      <dgm:spPr/>
      <dgm:t>
        <a:bodyPr/>
        <a:lstStyle/>
        <a:p>
          <a:endParaRPr lang="pt-BR"/>
        </a:p>
      </dgm:t>
    </dgm:pt>
    <dgm:pt modelId="{86582199-3AC9-4F18-8911-072AE3E88C6E}" type="sibTrans" cxnId="{308DE6E4-9601-4277-BE8A-9C895628FFCD}">
      <dgm:prSet/>
      <dgm:spPr/>
      <dgm:t>
        <a:bodyPr/>
        <a:lstStyle/>
        <a:p>
          <a:endParaRPr lang="pt-BR"/>
        </a:p>
      </dgm:t>
    </dgm:pt>
    <dgm:pt modelId="{674AA86D-19C1-4911-B6FF-4A81738DDEB6}">
      <dgm:prSet phldrT="[Texto]" custT="1"/>
      <dgm:spPr/>
      <dgm:t>
        <a:bodyPr/>
        <a:lstStyle/>
        <a:p>
          <a:r>
            <a:rPr lang="pt-BR" sz="1800" b="0" i="0" dirty="0"/>
            <a:t>Secretaria de Combate à Corrupção</a:t>
          </a:r>
          <a:endParaRPr lang="pt-BR" sz="1800" dirty="0"/>
        </a:p>
      </dgm:t>
    </dgm:pt>
    <dgm:pt modelId="{4C447481-01F0-4B43-AB31-2D2BF5ADCD69}" type="parTrans" cxnId="{87B0C5D2-86D6-4C55-9A02-CB3DA594EC18}">
      <dgm:prSet/>
      <dgm:spPr/>
      <dgm:t>
        <a:bodyPr/>
        <a:lstStyle/>
        <a:p>
          <a:endParaRPr lang="pt-BR"/>
        </a:p>
      </dgm:t>
    </dgm:pt>
    <dgm:pt modelId="{31A22315-F0F2-4A23-B04F-C3191341A78B}" type="sibTrans" cxnId="{87B0C5D2-86D6-4C55-9A02-CB3DA594EC18}">
      <dgm:prSet/>
      <dgm:spPr/>
      <dgm:t>
        <a:bodyPr/>
        <a:lstStyle/>
        <a:p>
          <a:endParaRPr lang="pt-BR"/>
        </a:p>
      </dgm:t>
    </dgm:pt>
    <dgm:pt modelId="{8FFC0F3C-802B-4C9D-9AFD-B0CBE5CC94EA}">
      <dgm:prSet phldrT="[Texto]" custT="1"/>
      <dgm:spPr/>
      <dgm:t>
        <a:bodyPr/>
        <a:lstStyle/>
        <a:p>
          <a:r>
            <a:rPr lang="pt-BR" sz="1800" b="0" i="0" dirty="0"/>
            <a:t>Diretoria de Transparência e Controle Social</a:t>
          </a:r>
          <a:endParaRPr lang="pt-BR" sz="1800" dirty="0"/>
        </a:p>
      </dgm:t>
    </dgm:pt>
    <dgm:pt modelId="{FE80610B-08A9-4AE1-9151-76E5ED484BB2}" type="parTrans" cxnId="{74685C90-0DD5-416E-AE5B-B743124A8037}">
      <dgm:prSet/>
      <dgm:spPr/>
      <dgm:t>
        <a:bodyPr/>
        <a:lstStyle/>
        <a:p>
          <a:endParaRPr lang="pt-BR"/>
        </a:p>
      </dgm:t>
    </dgm:pt>
    <dgm:pt modelId="{06B2885E-552B-4E60-8799-6669C3642598}" type="sibTrans" cxnId="{74685C90-0DD5-416E-AE5B-B743124A8037}">
      <dgm:prSet/>
      <dgm:spPr/>
      <dgm:t>
        <a:bodyPr/>
        <a:lstStyle/>
        <a:p>
          <a:endParaRPr lang="pt-BR"/>
        </a:p>
      </dgm:t>
    </dgm:pt>
    <dgm:pt modelId="{A801BC9A-D33D-4C03-940B-B2890D27B25F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t-BR" sz="1800" b="0" i="0" dirty="0"/>
            <a:t>Diretoria de Promoção da Integridade</a:t>
          </a:r>
          <a:endParaRPr lang="pt-BR" sz="1800" dirty="0"/>
        </a:p>
      </dgm:t>
    </dgm:pt>
    <dgm:pt modelId="{72F1C967-5E87-4499-B876-F89A7DB7CB39}" type="parTrans" cxnId="{5B4ECFDF-2814-47F5-B8A9-77EA34B2F4D4}">
      <dgm:prSet/>
      <dgm:spPr/>
      <dgm:t>
        <a:bodyPr/>
        <a:lstStyle/>
        <a:p>
          <a:endParaRPr lang="pt-BR"/>
        </a:p>
      </dgm:t>
    </dgm:pt>
    <dgm:pt modelId="{347712E2-0629-48B8-8FB1-2B35E9B7DAE1}" type="sibTrans" cxnId="{5B4ECFDF-2814-47F5-B8A9-77EA34B2F4D4}">
      <dgm:prSet/>
      <dgm:spPr/>
      <dgm:t>
        <a:bodyPr/>
        <a:lstStyle/>
        <a:p>
          <a:endParaRPr lang="pt-BR"/>
        </a:p>
      </dgm:t>
    </dgm:pt>
    <dgm:pt modelId="{0E5029F2-C554-420C-A8D4-B023DD8EFB94}">
      <dgm:prSet phldrT="[Texto]" custT="1"/>
      <dgm:spPr/>
      <dgm:t>
        <a:bodyPr/>
        <a:lstStyle/>
        <a:p>
          <a:r>
            <a:rPr lang="pt-BR" sz="1800" b="0" i="0" dirty="0"/>
            <a:t>Diretoria de Prevenção da Corrupção</a:t>
          </a:r>
          <a:endParaRPr lang="pt-BR" sz="1800" dirty="0"/>
        </a:p>
      </dgm:t>
    </dgm:pt>
    <dgm:pt modelId="{7214BAF7-BEA1-4197-ADC1-CB14AC57790D}" type="parTrans" cxnId="{F6D8B50E-11DC-44C8-B219-5B5F2ED63E5C}">
      <dgm:prSet/>
      <dgm:spPr/>
      <dgm:t>
        <a:bodyPr/>
        <a:lstStyle/>
        <a:p>
          <a:endParaRPr lang="pt-BR"/>
        </a:p>
      </dgm:t>
    </dgm:pt>
    <dgm:pt modelId="{A75371C4-8E72-4127-8021-594494B29806}" type="sibTrans" cxnId="{F6D8B50E-11DC-44C8-B219-5B5F2ED63E5C}">
      <dgm:prSet/>
      <dgm:spPr/>
      <dgm:t>
        <a:bodyPr/>
        <a:lstStyle/>
        <a:p>
          <a:endParaRPr lang="pt-BR"/>
        </a:p>
      </dgm:t>
    </dgm:pt>
    <dgm:pt modelId="{15916404-2C1F-499F-AD77-ED88AC7BC5A1}" type="pres">
      <dgm:prSet presAssocID="{113A8B45-61FD-441B-B330-403C696089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276A0112-4B76-4961-BFD2-1F86B9D486A0}" type="pres">
      <dgm:prSet presAssocID="{6491DC05-0493-4DE7-AFFF-272C022A1C71}" presName="hierRoot1" presStyleCnt="0">
        <dgm:presLayoutVars>
          <dgm:hierBranch val="init"/>
        </dgm:presLayoutVars>
      </dgm:prSet>
      <dgm:spPr/>
    </dgm:pt>
    <dgm:pt modelId="{F28AC081-3239-432B-B5FC-D458970A1CA1}" type="pres">
      <dgm:prSet presAssocID="{6491DC05-0493-4DE7-AFFF-272C022A1C71}" presName="rootComposite1" presStyleCnt="0"/>
      <dgm:spPr/>
    </dgm:pt>
    <dgm:pt modelId="{F3DCA346-ACF0-4C20-87EE-AAF645BE570E}" type="pres">
      <dgm:prSet presAssocID="{6491DC05-0493-4DE7-AFFF-272C022A1C7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26883E3-0D7A-4EC2-A6D2-B68EA30F0EE7}" type="pres">
      <dgm:prSet presAssocID="{6491DC05-0493-4DE7-AFFF-272C022A1C71}" presName="rootConnector1" presStyleLbl="node1" presStyleIdx="0" presStyleCnt="0"/>
      <dgm:spPr/>
      <dgm:t>
        <a:bodyPr/>
        <a:lstStyle/>
        <a:p>
          <a:endParaRPr lang="pt-BR"/>
        </a:p>
      </dgm:t>
    </dgm:pt>
    <dgm:pt modelId="{F3CC25EA-4759-4F08-999F-7E76EDD75B96}" type="pres">
      <dgm:prSet presAssocID="{6491DC05-0493-4DE7-AFFF-272C022A1C71}" presName="hierChild2" presStyleCnt="0"/>
      <dgm:spPr/>
    </dgm:pt>
    <dgm:pt modelId="{E406BEF6-4A9D-493F-BD3F-F8E13640656A}" type="pres">
      <dgm:prSet presAssocID="{EDD8A126-61B5-441A-BDD9-F8E72BFBAD87}" presName="Name37" presStyleLbl="parChTrans1D2" presStyleIdx="0" presStyleCnt="5"/>
      <dgm:spPr/>
      <dgm:t>
        <a:bodyPr/>
        <a:lstStyle/>
        <a:p>
          <a:endParaRPr lang="pt-BR"/>
        </a:p>
      </dgm:t>
    </dgm:pt>
    <dgm:pt modelId="{387C9F73-8E32-43E3-B33B-7FBACC36911B}" type="pres">
      <dgm:prSet presAssocID="{7F053BFB-AD64-4215-9D9E-1EE76C9B0B5B}" presName="hierRoot2" presStyleCnt="0">
        <dgm:presLayoutVars>
          <dgm:hierBranch val="init"/>
        </dgm:presLayoutVars>
      </dgm:prSet>
      <dgm:spPr/>
    </dgm:pt>
    <dgm:pt modelId="{D61BE91A-6E60-41EB-A7D1-769219BAAA40}" type="pres">
      <dgm:prSet presAssocID="{7F053BFB-AD64-4215-9D9E-1EE76C9B0B5B}" presName="rootComposite" presStyleCnt="0"/>
      <dgm:spPr/>
    </dgm:pt>
    <dgm:pt modelId="{C0FB64CD-850A-4FB2-86A1-F5FAD8CFD3B5}" type="pres">
      <dgm:prSet presAssocID="{7F053BFB-AD64-4215-9D9E-1EE76C9B0B5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E809961-8CFD-4D50-9B57-4A70454876B8}" type="pres">
      <dgm:prSet presAssocID="{7F053BFB-AD64-4215-9D9E-1EE76C9B0B5B}" presName="rootConnector" presStyleLbl="node2" presStyleIdx="0" presStyleCnt="5"/>
      <dgm:spPr/>
      <dgm:t>
        <a:bodyPr/>
        <a:lstStyle/>
        <a:p>
          <a:endParaRPr lang="pt-BR"/>
        </a:p>
      </dgm:t>
    </dgm:pt>
    <dgm:pt modelId="{D7D6FA99-F51C-45BF-8E6E-DF7D2F5F8A4B}" type="pres">
      <dgm:prSet presAssocID="{7F053BFB-AD64-4215-9D9E-1EE76C9B0B5B}" presName="hierChild4" presStyleCnt="0"/>
      <dgm:spPr/>
    </dgm:pt>
    <dgm:pt modelId="{3B0D2A81-45E1-481F-A9CC-E89A790B6010}" type="pres">
      <dgm:prSet presAssocID="{7F053BFB-AD64-4215-9D9E-1EE76C9B0B5B}" presName="hierChild5" presStyleCnt="0"/>
      <dgm:spPr/>
    </dgm:pt>
    <dgm:pt modelId="{08D296BF-3AC0-4C61-8CA5-155F4AF1C0B2}" type="pres">
      <dgm:prSet presAssocID="{4C447481-01F0-4B43-AB31-2D2BF5ADCD69}" presName="Name37" presStyleLbl="parChTrans1D2" presStyleIdx="1" presStyleCnt="5"/>
      <dgm:spPr/>
      <dgm:t>
        <a:bodyPr/>
        <a:lstStyle/>
        <a:p>
          <a:endParaRPr lang="pt-BR"/>
        </a:p>
      </dgm:t>
    </dgm:pt>
    <dgm:pt modelId="{DE28A6F3-549B-4CA9-9AC4-08010682DB6A}" type="pres">
      <dgm:prSet presAssocID="{674AA86D-19C1-4911-B6FF-4A81738DDEB6}" presName="hierRoot2" presStyleCnt="0">
        <dgm:presLayoutVars>
          <dgm:hierBranch val="init"/>
        </dgm:presLayoutVars>
      </dgm:prSet>
      <dgm:spPr/>
    </dgm:pt>
    <dgm:pt modelId="{BCBC7285-6BA1-4659-ADF7-9223939B446E}" type="pres">
      <dgm:prSet presAssocID="{674AA86D-19C1-4911-B6FF-4A81738DDEB6}" presName="rootComposite" presStyleCnt="0"/>
      <dgm:spPr/>
    </dgm:pt>
    <dgm:pt modelId="{4B0B8EDA-0848-4917-8598-009C06B0AB48}" type="pres">
      <dgm:prSet presAssocID="{674AA86D-19C1-4911-B6FF-4A81738DDEB6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7B59CC5-DAC8-4C2D-87F1-06541029E0C8}" type="pres">
      <dgm:prSet presAssocID="{674AA86D-19C1-4911-B6FF-4A81738DDEB6}" presName="rootConnector" presStyleLbl="node2" presStyleIdx="1" presStyleCnt="5"/>
      <dgm:spPr/>
      <dgm:t>
        <a:bodyPr/>
        <a:lstStyle/>
        <a:p>
          <a:endParaRPr lang="pt-BR"/>
        </a:p>
      </dgm:t>
    </dgm:pt>
    <dgm:pt modelId="{9F6E4A08-1AAF-4229-9A73-C65C08013E40}" type="pres">
      <dgm:prSet presAssocID="{674AA86D-19C1-4911-B6FF-4A81738DDEB6}" presName="hierChild4" presStyleCnt="0"/>
      <dgm:spPr/>
    </dgm:pt>
    <dgm:pt modelId="{6CF0C8DF-E1F5-4ECB-BBBA-995BCAA616B6}" type="pres">
      <dgm:prSet presAssocID="{674AA86D-19C1-4911-B6FF-4A81738DDEB6}" presName="hierChild5" presStyleCnt="0"/>
      <dgm:spPr/>
    </dgm:pt>
    <dgm:pt modelId="{EC26C1D6-5771-4728-B04A-1ABF3B502B2A}" type="pres">
      <dgm:prSet presAssocID="{7EF8C3B7-7C1B-45D7-AA6B-5F4A6E91E044}" presName="Name37" presStyleLbl="parChTrans1D2" presStyleIdx="2" presStyleCnt="5"/>
      <dgm:spPr/>
      <dgm:t>
        <a:bodyPr/>
        <a:lstStyle/>
        <a:p>
          <a:endParaRPr lang="pt-BR"/>
        </a:p>
      </dgm:t>
    </dgm:pt>
    <dgm:pt modelId="{730920FC-9579-4212-A92F-8CD52E81C2DC}" type="pres">
      <dgm:prSet presAssocID="{7389536D-05B4-48B0-977A-982FD56F9F5D}" presName="hierRoot2" presStyleCnt="0">
        <dgm:presLayoutVars>
          <dgm:hierBranch val="init"/>
        </dgm:presLayoutVars>
      </dgm:prSet>
      <dgm:spPr/>
    </dgm:pt>
    <dgm:pt modelId="{F41AC651-670E-45D1-9B50-150AD77D2BFC}" type="pres">
      <dgm:prSet presAssocID="{7389536D-05B4-48B0-977A-982FD56F9F5D}" presName="rootComposite" presStyleCnt="0"/>
      <dgm:spPr/>
    </dgm:pt>
    <dgm:pt modelId="{9C1AD765-363B-442A-BFF2-83C7944673D4}" type="pres">
      <dgm:prSet presAssocID="{7389536D-05B4-48B0-977A-982FD56F9F5D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7E51B01-6864-4404-AC4C-326208DE0F8C}" type="pres">
      <dgm:prSet presAssocID="{7389536D-05B4-48B0-977A-982FD56F9F5D}" presName="rootConnector" presStyleLbl="node2" presStyleIdx="2" presStyleCnt="5"/>
      <dgm:spPr/>
      <dgm:t>
        <a:bodyPr/>
        <a:lstStyle/>
        <a:p>
          <a:endParaRPr lang="pt-BR"/>
        </a:p>
      </dgm:t>
    </dgm:pt>
    <dgm:pt modelId="{29B7DCB1-2C72-451B-B339-BAA9A6F96FA7}" type="pres">
      <dgm:prSet presAssocID="{7389536D-05B4-48B0-977A-982FD56F9F5D}" presName="hierChild4" presStyleCnt="0"/>
      <dgm:spPr/>
    </dgm:pt>
    <dgm:pt modelId="{9D606E00-36A6-42C0-870B-B6BAE3DF9101}" type="pres">
      <dgm:prSet presAssocID="{7389536D-05B4-48B0-977A-982FD56F9F5D}" presName="hierChild5" presStyleCnt="0"/>
      <dgm:spPr/>
    </dgm:pt>
    <dgm:pt modelId="{B4141F47-5B71-4324-871B-57E2A03173E2}" type="pres">
      <dgm:prSet presAssocID="{4DC53282-B87F-473E-A97E-50ABAA94FB62}" presName="Name37" presStyleLbl="parChTrans1D2" presStyleIdx="3" presStyleCnt="5"/>
      <dgm:spPr/>
      <dgm:t>
        <a:bodyPr/>
        <a:lstStyle/>
        <a:p>
          <a:endParaRPr lang="pt-BR"/>
        </a:p>
      </dgm:t>
    </dgm:pt>
    <dgm:pt modelId="{69B7994F-370D-486B-9F2B-0E9724654AA8}" type="pres">
      <dgm:prSet presAssocID="{EE22626D-9B56-46D7-8E67-C0704445AE4F}" presName="hierRoot2" presStyleCnt="0">
        <dgm:presLayoutVars>
          <dgm:hierBranch val="init"/>
        </dgm:presLayoutVars>
      </dgm:prSet>
      <dgm:spPr/>
    </dgm:pt>
    <dgm:pt modelId="{535E135A-73B7-4F45-8AB7-59A68964CE6F}" type="pres">
      <dgm:prSet presAssocID="{EE22626D-9B56-46D7-8E67-C0704445AE4F}" presName="rootComposite" presStyleCnt="0"/>
      <dgm:spPr/>
    </dgm:pt>
    <dgm:pt modelId="{D9D66572-65BD-4DF5-9B86-1D8C639F5E5E}" type="pres">
      <dgm:prSet presAssocID="{EE22626D-9B56-46D7-8E67-C0704445AE4F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FDE18CC-4F4D-4C2C-B497-8D021E828CFD}" type="pres">
      <dgm:prSet presAssocID="{EE22626D-9B56-46D7-8E67-C0704445AE4F}" presName="rootConnector" presStyleLbl="node2" presStyleIdx="3" presStyleCnt="5"/>
      <dgm:spPr/>
      <dgm:t>
        <a:bodyPr/>
        <a:lstStyle/>
        <a:p>
          <a:endParaRPr lang="pt-BR"/>
        </a:p>
      </dgm:t>
    </dgm:pt>
    <dgm:pt modelId="{7FFE1D82-9C58-4025-BFA3-B31FC035A8A6}" type="pres">
      <dgm:prSet presAssocID="{EE22626D-9B56-46D7-8E67-C0704445AE4F}" presName="hierChild4" presStyleCnt="0"/>
      <dgm:spPr/>
    </dgm:pt>
    <dgm:pt modelId="{49BE6C4A-3147-4C3E-8E89-F82859EF3618}" type="pres">
      <dgm:prSet presAssocID="{FE80610B-08A9-4AE1-9151-76E5ED484BB2}" presName="Name37" presStyleLbl="parChTrans1D3" presStyleIdx="0" presStyleCnt="3"/>
      <dgm:spPr/>
      <dgm:t>
        <a:bodyPr/>
        <a:lstStyle/>
        <a:p>
          <a:endParaRPr lang="pt-BR"/>
        </a:p>
      </dgm:t>
    </dgm:pt>
    <dgm:pt modelId="{1183FF7C-380D-4CB4-AAD5-335892FB00EA}" type="pres">
      <dgm:prSet presAssocID="{8FFC0F3C-802B-4C9D-9AFD-B0CBE5CC94EA}" presName="hierRoot2" presStyleCnt="0">
        <dgm:presLayoutVars>
          <dgm:hierBranch val="init"/>
        </dgm:presLayoutVars>
      </dgm:prSet>
      <dgm:spPr/>
    </dgm:pt>
    <dgm:pt modelId="{28ECBEE2-1601-4FD9-93BE-D7B4969C1417}" type="pres">
      <dgm:prSet presAssocID="{8FFC0F3C-802B-4C9D-9AFD-B0CBE5CC94EA}" presName="rootComposite" presStyleCnt="0"/>
      <dgm:spPr/>
    </dgm:pt>
    <dgm:pt modelId="{1ECA2913-003F-4D4C-BA30-E86AF900EE75}" type="pres">
      <dgm:prSet presAssocID="{8FFC0F3C-802B-4C9D-9AFD-B0CBE5CC94EA}" presName="rootText" presStyleLbl="node3" presStyleIdx="0" presStyleCnt="3" custScaleX="203132" custScaleY="8908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28AAB0D-9DA8-49BE-B828-756BB572C28F}" type="pres">
      <dgm:prSet presAssocID="{8FFC0F3C-802B-4C9D-9AFD-B0CBE5CC94EA}" presName="rootConnector" presStyleLbl="node3" presStyleIdx="0" presStyleCnt="3"/>
      <dgm:spPr/>
      <dgm:t>
        <a:bodyPr/>
        <a:lstStyle/>
        <a:p>
          <a:endParaRPr lang="pt-BR"/>
        </a:p>
      </dgm:t>
    </dgm:pt>
    <dgm:pt modelId="{B416AAE1-4BA4-41CC-BF42-2B659629825C}" type="pres">
      <dgm:prSet presAssocID="{8FFC0F3C-802B-4C9D-9AFD-B0CBE5CC94EA}" presName="hierChild4" presStyleCnt="0"/>
      <dgm:spPr/>
    </dgm:pt>
    <dgm:pt modelId="{81ED1AF9-1530-4BF2-B55D-8C2664A641DD}" type="pres">
      <dgm:prSet presAssocID="{8FFC0F3C-802B-4C9D-9AFD-B0CBE5CC94EA}" presName="hierChild5" presStyleCnt="0"/>
      <dgm:spPr/>
    </dgm:pt>
    <dgm:pt modelId="{A4BE467E-41E7-4BC4-8C29-9219902ECD0F}" type="pres">
      <dgm:prSet presAssocID="{72F1C967-5E87-4499-B876-F89A7DB7CB39}" presName="Name37" presStyleLbl="parChTrans1D3" presStyleIdx="1" presStyleCnt="3"/>
      <dgm:spPr/>
      <dgm:t>
        <a:bodyPr/>
        <a:lstStyle/>
        <a:p>
          <a:endParaRPr lang="pt-BR"/>
        </a:p>
      </dgm:t>
    </dgm:pt>
    <dgm:pt modelId="{3D36E598-4CEB-4C88-ABA7-FC55DC01B945}" type="pres">
      <dgm:prSet presAssocID="{A801BC9A-D33D-4C03-940B-B2890D27B25F}" presName="hierRoot2" presStyleCnt="0">
        <dgm:presLayoutVars>
          <dgm:hierBranch val="init"/>
        </dgm:presLayoutVars>
      </dgm:prSet>
      <dgm:spPr/>
    </dgm:pt>
    <dgm:pt modelId="{77DBA358-9222-4C9E-A624-C7A31E77E908}" type="pres">
      <dgm:prSet presAssocID="{A801BC9A-D33D-4C03-940B-B2890D27B25F}" presName="rootComposite" presStyleCnt="0"/>
      <dgm:spPr/>
    </dgm:pt>
    <dgm:pt modelId="{1F320031-D4A1-426C-8811-34C80E91CEA8}" type="pres">
      <dgm:prSet presAssocID="{A801BC9A-D33D-4C03-940B-B2890D27B25F}" presName="rootText" presStyleLbl="node3" presStyleIdx="1" presStyleCnt="3" custScaleX="204501" custScaleY="548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3B03C15-04FE-4A31-8CB2-61BBAFEA51E8}" type="pres">
      <dgm:prSet presAssocID="{A801BC9A-D33D-4C03-940B-B2890D27B25F}" presName="rootConnector" presStyleLbl="node3" presStyleIdx="1" presStyleCnt="3"/>
      <dgm:spPr/>
      <dgm:t>
        <a:bodyPr/>
        <a:lstStyle/>
        <a:p>
          <a:endParaRPr lang="pt-BR"/>
        </a:p>
      </dgm:t>
    </dgm:pt>
    <dgm:pt modelId="{06DD5477-C435-4E1F-847F-AE4DBCE4BF8F}" type="pres">
      <dgm:prSet presAssocID="{A801BC9A-D33D-4C03-940B-B2890D27B25F}" presName="hierChild4" presStyleCnt="0"/>
      <dgm:spPr/>
    </dgm:pt>
    <dgm:pt modelId="{C4402282-3744-4270-B6D7-675F250094C6}" type="pres">
      <dgm:prSet presAssocID="{A801BC9A-D33D-4C03-940B-B2890D27B25F}" presName="hierChild5" presStyleCnt="0"/>
      <dgm:spPr/>
    </dgm:pt>
    <dgm:pt modelId="{20E3EA4B-5B05-4790-9569-9DD9472EDABA}" type="pres">
      <dgm:prSet presAssocID="{7214BAF7-BEA1-4197-ADC1-CB14AC57790D}" presName="Name37" presStyleLbl="parChTrans1D3" presStyleIdx="2" presStyleCnt="3"/>
      <dgm:spPr/>
      <dgm:t>
        <a:bodyPr/>
        <a:lstStyle/>
        <a:p>
          <a:endParaRPr lang="pt-BR"/>
        </a:p>
      </dgm:t>
    </dgm:pt>
    <dgm:pt modelId="{C2C10D60-A00B-4C82-BBC2-B9B6AE3718E6}" type="pres">
      <dgm:prSet presAssocID="{0E5029F2-C554-420C-A8D4-B023DD8EFB94}" presName="hierRoot2" presStyleCnt="0">
        <dgm:presLayoutVars>
          <dgm:hierBranch val="init"/>
        </dgm:presLayoutVars>
      </dgm:prSet>
      <dgm:spPr/>
    </dgm:pt>
    <dgm:pt modelId="{26D63383-3E53-4A30-A50F-C598782F32B0}" type="pres">
      <dgm:prSet presAssocID="{0E5029F2-C554-420C-A8D4-B023DD8EFB94}" presName="rootComposite" presStyleCnt="0"/>
      <dgm:spPr/>
    </dgm:pt>
    <dgm:pt modelId="{FB088F70-4265-4024-8E37-2D6E7950D145}" type="pres">
      <dgm:prSet presAssocID="{0E5029F2-C554-420C-A8D4-B023DD8EFB94}" presName="rootText" presStyleLbl="node3" presStyleIdx="2" presStyleCnt="3" custScaleX="204966" custScaleY="5783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1E8D3AC-789D-4C7B-AB08-B211161F14C1}" type="pres">
      <dgm:prSet presAssocID="{0E5029F2-C554-420C-A8D4-B023DD8EFB94}" presName="rootConnector" presStyleLbl="node3" presStyleIdx="2" presStyleCnt="3"/>
      <dgm:spPr/>
      <dgm:t>
        <a:bodyPr/>
        <a:lstStyle/>
        <a:p>
          <a:endParaRPr lang="pt-BR"/>
        </a:p>
      </dgm:t>
    </dgm:pt>
    <dgm:pt modelId="{C45D33EA-1C0C-46D1-B975-104D84E545BE}" type="pres">
      <dgm:prSet presAssocID="{0E5029F2-C554-420C-A8D4-B023DD8EFB94}" presName="hierChild4" presStyleCnt="0"/>
      <dgm:spPr/>
    </dgm:pt>
    <dgm:pt modelId="{C73760DB-D4B7-4B7E-8F3B-B02338065621}" type="pres">
      <dgm:prSet presAssocID="{0E5029F2-C554-420C-A8D4-B023DD8EFB94}" presName="hierChild5" presStyleCnt="0"/>
      <dgm:spPr/>
    </dgm:pt>
    <dgm:pt modelId="{397AD99A-E155-4A2D-8DDA-86981A9140D6}" type="pres">
      <dgm:prSet presAssocID="{EE22626D-9B56-46D7-8E67-C0704445AE4F}" presName="hierChild5" presStyleCnt="0"/>
      <dgm:spPr/>
    </dgm:pt>
    <dgm:pt modelId="{BCC90F69-7A0C-4481-A6B3-16E8C37AAB54}" type="pres">
      <dgm:prSet presAssocID="{2B352815-E910-475B-BCC8-DEB705AD9D3E}" presName="Name37" presStyleLbl="parChTrans1D2" presStyleIdx="4" presStyleCnt="5"/>
      <dgm:spPr/>
      <dgm:t>
        <a:bodyPr/>
        <a:lstStyle/>
        <a:p>
          <a:endParaRPr lang="pt-BR"/>
        </a:p>
      </dgm:t>
    </dgm:pt>
    <dgm:pt modelId="{E3CF3D94-AE16-4843-A16D-E4CB168EA8EA}" type="pres">
      <dgm:prSet presAssocID="{97D28C00-814E-45F6-BC39-02F8C6EF393C}" presName="hierRoot2" presStyleCnt="0">
        <dgm:presLayoutVars>
          <dgm:hierBranch val="init"/>
        </dgm:presLayoutVars>
      </dgm:prSet>
      <dgm:spPr/>
    </dgm:pt>
    <dgm:pt modelId="{54BC0A9E-7F2C-4E46-B998-E39D9EC8A4F5}" type="pres">
      <dgm:prSet presAssocID="{97D28C00-814E-45F6-BC39-02F8C6EF393C}" presName="rootComposite" presStyleCnt="0"/>
      <dgm:spPr/>
    </dgm:pt>
    <dgm:pt modelId="{7A77C0D9-97D7-43DA-A1BE-F7913E5351FE}" type="pres">
      <dgm:prSet presAssocID="{97D28C00-814E-45F6-BC39-02F8C6EF393C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EA286E7-1D1F-42B5-9E44-51A1894CEBAB}" type="pres">
      <dgm:prSet presAssocID="{97D28C00-814E-45F6-BC39-02F8C6EF393C}" presName="rootConnector" presStyleLbl="node2" presStyleIdx="4" presStyleCnt="5"/>
      <dgm:spPr/>
      <dgm:t>
        <a:bodyPr/>
        <a:lstStyle/>
        <a:p>
          <a:endParaRPr lang="pt-BR"/>
        </a:p>
      </dgm:t>
    </dgm:pt>
    <dgm:pt modelId="{6EBEFB51-101A-4EAF-A4E7-F2DB0800083B}" type="pres">
      <dgm:prSet presAssocID="{97D28C00-814E-45F6-BC39-02F8C6EF393C}" presName="hierChild4" presStyleCnt="0"/>
      <dgm:spPr/>
    </dgm:pt>
    <dgm:pt modelId="{3856757B-6F17-41EE-8AD3-F342F2646F30}" type="pres">
      <dgm:prSet presAssocID="{97D28C00-814E-45F6-BC39-02F8C6EF393C}" presName="hierChild5" presStyleCnt="0"/>
      <dgm:spPr/>
    </dgm:pt>
    <dgm:pt modelId="{EA486526-C479-416B-B1BD-210A042877EA}" type="pres">
      <dgm:prSet presAssocID="{6491DC05-0493-4DE7-AFFF-272C022A1C71}" presName="hierChild3" presStyleCnt="0"/>
      <dgm:spPr/>
    </dgm:pt>
  </dgm:ptLst>
  <dgm:cxnLst>
    <dgm:cxn modelId="{B3B4571B-46A5-439C-A1F3-C854AD94EA6D}" type="presOf" srcId="{EE22626D-9B56-46D7-8E67-C0704445AE4F}" destId="{BFDE18CC-4F4D-4C2C-B497-8D021E828CFD}" srcOrd="1" destOrd="0" presId="urn:microsoft.com/office/officeart/2005/8/layout/orgChart1"/>
    <dgm:cxn modelId="{26652FAB-9E61-4445-A275-337D2EADFE4D}" type="presOf" srcId="{674AA86D-19C1-4911-B6FF-4A81738DDEB6}" destId="{F7B59CC5-DAC8-4C2D-87F1-06541029E0C8}" srcOrd="1" destOrd="0" presId="urn:microsoft.com/office/officeart/2005/8/layout/orgChart1"/>
    <dgm:cxn modelId="{5B4ECFDF-2814-47F5-B8A9-77EA34B2F4D4}" srcId="{EE22626D-9B56-46D7-8E67-C0704445AE4F}" destId="{A801BC9A-D33D-4C03-940B-B2890D27B25F}" srcOrd="1" destOrd="0" parTransId="{72F1C967-5E87-4499-B876-F89A7DB7CB39}" sibTransId="{347712E2-0629-48B8-8FB1-2B35E9B7DAE1}"/>
    <dgm:cxn modelId="{B9C207C3-3BFF-4CC7-AAAA-84D368C7C9DF}" type="presOf" srcId="{4C447481-01F0-4B43-AB31-2D2BF5ADCD69}" destId="{08D296BF-3AC0-4C61-8CA5-155F4AF1C0B2}" srcOrd="0" destOrd="0" presId="urn:microsoft.com/office/officeart/2005/8/layout/orgChart1"/>
    <dgm:cxn modelId="{A632D375-3837-4C98-BCBA-DFE6B71EF38F}" type="presOf" srcId="{8FFC0F3C-802B-4C9D-9AFD-B0CBE5CC94EA}" destId="{028AAB0D-9DA8-49BE-B828-756BB572C28F}" srcOrd="1" destOrd="0" presId="urn:microsoft.com/office/officeart/2005/8/layout/orgChart1"/>
    <dgm:cxn modelId="{C87B4074-3AAA-47EB-AD88-585839371833}" type="presOf" srcId="{EDD8A126-61B5-441A-BDD9-F8E72BFBAD87}" destId="{E406BEF6-4A9D-493F-BD3F-F8E13640656A}" srcOrd="0" destOrd="0" presId="urn:microsoft.com/office/officeart/2005/8/layout/orgChart1"/>
    <dgm:cxn modelId="{308DE6E4-9601-4277-BE8A-9C895628FFCD}" srcId="{6491DC05-0493-4DE7-AFFF-272C022A1C71}" destId="{EE22626D-9B56-46D7-8E67-C0704445AE4F}" srcOrd="3" destOrd="0" parTransId="{4DC53282-B87F-473E-A97E-50ABAA94FB62}" sibTransId="{86582199-3AC9-4F18-8911-072AE3E88C6E}"/>
    <dgm:cxn modelId="{1944199C-2A24-44ED-9579-BD54472C0222}" type="presOf" srcId="{EE22626D-9B56-46D7-8E67-C0704445AE4F}" destId="{D9D66572-65BD-4DF5-9B86-1D8C639F5E5E}" srcOrd="0" destOrd="0" presId="urn:microsoft.com/office/officeart/2005/8/layout/orgChart1"/>
    <dgm:cxn modelId="{E2B44960-7000-49DB-964C-E4001EA0E3D5}" type="presOf" srcId="{8FFC0F3C-802B-4C9D-9AFD-B0CBE5CC94EA}" destId="{1ECA2913-003F-4D4C-BA30-E86AF900EE75}" srcOrd="0" destOrd="0" presId="urn:microsoft.com/office/officeart/2005/8/layout/orgChart1"/>
    <dgm:cxn modelId="{ABA0EE68-1720-4315-8A20-8519F2E750E8}" type="presOf" srcId="{7389536D-05B4-48B0-977A-982FD56F9F5D}" destId="{E7E51B01-6864-4404-AC4C-326208DE0F8C}" srcOrd="1" destOrd="0" presId="urn:microsoft.com/office/officeart/2005/8/layout/orgChart1"/>
    <dgm:cxn modelId="{C04DBE93-336C-4921-AC67-C8DACD3A94DA}" type="presOf" srcId="{2B352815-E910-475B-BCC8-DEB705AD9D3E}" destId="{BCC90F69-7A0C-4481-A6B3-16E8C37AAB54}" srcOrd="0" destOrd="0" presId="urn:microsoft.com/office/officeart/2005/8/layout/orgChart1"/>
    <dgm:cxn modelId="{8EA9D10F-67BE-4077-9492-9EA6805BF4DE}" type="presOf" srcId="{0E5029F2-C554-420C-A8D4-B023DD8EFB94}" destId="{FB088F70-4265-4024-8E37-2D6E7950D145}" srcOrd="0" destOrd="0" presId="urn:microsoft.com/office/officeart/2005/8/layout/orgChart1"/>
    <dgm:cxn modelId="{8F18BDF1-62A5-4507-918F-498A42A00056}" type="presOf" srcId="{7EF8C3B7-7C1B-45D7-AA6B-5F4A6E91E044}" destId="{EC26C1D6-5771-4728-B04A-1ABF3B502B2A}" srcOrd="0" destOrd="0" presId="urn:microsoft.com/office/officeart/2005/8/layout/orgChart1"/>
    <dgm:cxn modelId="{C702694D-C60E-4DEF-AC30-AFA0D9ED8E8A}" type="presOf" srcId="{7389536D-05B4-48B0-977A-982FD56F9F5D}" destId="{9C1AD765-363B-442A-BFF2-83C7944673D4}" srcOrd="0" destOrd="0" presId="urn:microsoft.com/office/officeart/2005/8/layout/orgChart1"/>
    <dgm:cxn modelId="{730604EF-AD01-4F29-8F75-A509A255116B}" type="presOf" srcId="{4DC53282-B87F-473E-A97E-50ABAA94FB62}" destId="{B4141F47-5B71-4324-871B-57E2A03173E2}" srcOrd="0" destOrd="0" presId="urn:microsoft.com/office/officeart/2005/8/layout/orgChart1"/>
    <dgm:cxn modelId="{5ACA1C0C-DD11-4225-8FC1-B6539D4092BE}" srcId="{6491DC05-0493-4DE7-AFFF-272C022A1C71}" destId="{7389536D-05B4-48B0-977A-982FD56F9F5D}" srcOrd="2" destOrd="0" parTransId="{7EF8C3B7-7C1B-45D7-AA6B-5F4A6E91E044}" sibTransId="{72031CAC-3DF8-4C02-BD4B-B0CBEC0DF278}"/>
    <dgm:cxn modelId="{E25A5B61-3C41-4753-8239-7CF1965B7ADC}" type="presOf" srcId="{7F053BFB-AD64-4215-9D9E-1EE76C9B0B5B}" destId="{C0FB64CD-850A-4FB2-86A1-F5FAD8CFD3B5}" srcOrd="0" destOrd="0" presId="urn:microsoft.com/office/officeart/2005/8/layout/orgChart1"/>
    <dgm:cxn modelId="{87B0C5D2-86D6-4C55-9A02-CB3DA594EC18}" srcId="{6491DC05-0493-4DE7-AFFF-272C022A1C71}" destId="{674AA86D-19C1-4911-B6FF-4A81738DDEB6}" srcOrd="1" destOrd="0" parTransId="{4C447481-01F0-4B43-AB31-2D2BF5ADCD69}" sibTransId="{31A22315-F0F2-4A23-B04F-C3191341A78B}"/>
    <dgm:cxn modelId="{2C35261A-1C24-4C7F-AB85-1E32354DAFA3}" srcId="{6491DC05-0493-4DE7-AFFF-272C022A1C71}" destId="{7F053BFB-AD64-4215-9D9E-1EE76C9B0B5B}" srcOrd="0" destOrd="0" parTransId="{EDD8A126-61B5-441A-BDD9-F8E72BFBAD87}" sibTransId="{D164163C-86B6-4474-A8D4-59192B32F28F}"/>
    <dgm:cxn modelId="{54C48988-5C9A-41B5-A862-FE300CDBAEF1}" type="presOf" srcId="{97D28C00-814E-45F6-BC39-02F8C6EF393C}" destId="{7A77C0D9-97D7-43DA-A1BE-F7913E5351FE}" srcOrd="0" destOrd="0" presId="urn:microsoft.com/office/officeart/2005/8/layout/orgChart1"/>
    <dgm:cxn modelId="{3FCD831A-4E6D-4A9A-98E8-D70E87D2FC3C}" type="presOf" srcId="{6491DC05-0493-4DE7-AFFF-272C022A1C71}" destId="{826883E3-0D7A-4EC2-A6D2-B68EA30F0EE7}" srcOrd="1" destOrd="0" presId="urn:microsoft.com/office/officeart/2005/8/layout/orgChart1"/>
    <dgm:cxn modelId="{2123168F-A6DB-4A93-8E18-81DF87F7030D}" type="presOf" srcId="{6491DC05-0493-4DE7-AFFF-272C022A1C71}" destId="{F3DCA346-ACF0-4C20-87EE-AAF645BE570E}" srcOrd="0" destOrd="0" presId="urn:microsoft.com/office/officeart/2005/8/layout/orgChart1"/>
    <dgm:cxn modelId="{74685C90-0DD5-416E-AE5B-B743124A8037}" srcId="{EE22626D-9B56-46D7-8E67-C0704445AE4F}" destId="{8FFC0F3C-802B-4C9D-9AFD-B0CBE5CC94EA}" srcOrd="0" destOrd="0" parTransId="{FE80610B-08A9-4AE1-9151-76E5ED484BB2}" sibTransId="{06B2885E-552B-4E60-8799-6669C3642598}"/>
    <dgm:cxn modelId="{26831E26-80A7-474C-9580-E1EF00004B1A}" type="presOf" srcId="{0E5029F2-C554-420C-A8D4-B023DD8EFB94}" destId="{F1E8D3AC-789D-4C7B-AB08-B211161F14C1}" srcOrd="1" destOrd="0" presId="urn:microsoft.com/office/officeart/2005/8/layout/orgChart1"/>
    <dgm:cxn modelId="{CE8D6CBD-3421-4911-ADF4-E15B70CAC22A}" type="presOf" srcId="{FE80610B-08A9-4AE1-9151-76E5ED484BB2}" destId="{49BE6C4A-3147-4C3E-8E89-F82859EF3618}" srcOrd="0" destOrd="0" presId="urn:microsoft.com/office/officeart/2005/8/layout/orgChart1"/>
    <dgm:cxn modelId="{C02087D3-5D85-4FB7-AC5C-19B8F755DB9F}" type="presOf" srcId="{A801BC9A-D33D-4C03-940B-B2890D27B25F}" destId="{1F320031-D4A1-426C-8811-34C80E91CEA8}" srcOrd="0" destOrd="0" presId="urn:microsoft.com/office/officeart/2005/8/layout/orgChart1"/>
    <dgm:cxn modelId="{5C915A2C-5B89-4FFE-ABBA-A193152CEBF1}" type="presOf" srcId="{113A8B45-61FD-441B-B330-403C69608985}" destId="{15916404-2C1F-499F-AD77-ED88AC7BC5A1}" srcOrd="0" destOrd="0" presId="urn:microsoft.com/office/officeart/2005/8/layout/orgChart1"/>
    <dgm:cxn modelId="{1AE3C438-BFC2-4BCF-A33E-6F558CEB5F11}" srcId="{6491DC05-0493-4DE7-AFFF-272C022A1C71}" destId="{97D28C00-814E-45F6-BC39-02F8C6EF393C}" srcOrd="4" destOrd="0" parTransId="{2B352815-E910-475B-BCC8-DEB705AD9D3E}" sibTransId="{6319D23D-5F95-4328-A909-9EFFCBDF0E83}"/>
    <dgm:cxn modelId="{BE3ACE5D-0EC2-4DA1-8924-B9ADBFF802C6}" type="presOf" srcId="{72F1C967-5E87-4499-B876-F89A7DB7CB39}" destId="{A4BE467E-41E7-4BC4-8C29-9219902ECD0F}" srcOrd="0" destOrd="0" presId="urn:microsoft.com/office/officeart/2005/8/layout/orgChart1"/>
    <dgm:cxn modelId="{31A7EBAD-9982-404C-BA48-9779FB854FD7}" srcId="{113A8B45-61FD-441B-B330-403C69608985}" destId="{6491DC05-0493-4DE7-AFFF-272C022A1C71}" srcOrd="0" destOrd="0" parTransId="{A9F6C2D7-47B0-4662-9B02-5074E205F35E}" sibTransId="{14488863-ECDF-4C74-9B15-8F96CA90C91A}"/>
    <dgm:cxn modelId="{F6D8B50E-11DC-44C8-B219-5B5F2ED63E5C}" srcId="{EE22626D-9B56-46D7-8E67-C0704445AE4F}" destId="{0E5029F2-C554-420C-A8D4-B023DD8EFB94}" srcOrd="2" destOrd="0" parTransId="{7214BAF7-BEA1-4197-ADC1-CB14AC57790D}" sibTransId="{A75371C4-8E72-4127-8021-594494B29806}"/>
    <dgm:cxn modelId="{51FF7847-F05C-4374-8972-4108AB37AF16}" type="presOf" srcId="{A801BC9A-D33D-4C03-940B-B2890D27B25F}" destId="{C3B03C15-04FE-4A31-8CB2-61BBAFEA51E8}" srcOrd="1" destOrd="0" presId="urn:microsoft.com/office/officeart/2005/8/layout/orgChart1"/>
    <dgm:cxn modelId="{5D5D8AD5-1048-4F5E-9362-F0FA69E8467A}" type="presOf" srcId="{97D28C00-814E-45F6-BC39-02F8C6EF393C}" destId="{3EA286E7-1D1F-42B5-9E44-51A1894CEBAB}" srcOrd="1" destOrd="0" presId="urn:microsoft.com/office/officeart/2005/8/layout/orgChart1"/>
    <dgm:cxn modelId="{511E0B25-06CD-4C4E-9919-DDF174AF1179}" type="presOf" srcId="{674AA86D-19C1-4911-B6FF-4A81738DDEB6}" destId="{4B0B8EDA-0848-4917-8598-009C06B0AB48}" srcOrd="0" destOrd="0" presId="urn:microsoft.com/office/officeart/2005/8/layout/orgChart1"/>
    <dgm:cxn modelId="{299015DC-15BA-440C-AA2B-64FC096F7167}" type="presOf" srcId="{7214BAF7-BEA1-4197-ADC1-CB14AC57790D}" destId="{20E3EA4B-5B05-4790-9569-9DD9472EDABA}" srcOrd="0" destOrd="0" presId="urn:microsoft.com/office/officeart/2005/8/layout/orgChart1"/>
    <dgm:cxn modelId="{CF9684C9-FA58-4401-9B7F-ED7FCFCABF3D}" type="presOf" srcId="{7F053BFB-AD64-4215-9D9E-1EE76C9B0B5B}" destId="{BE809961-8CFD-4D50-9B57-4A70454876B8}" srcOrd="1" destOrd="0" presId="urn:microsoft.com/office/officeart/2005/8/layout/orgChart1"/>
    <dgm:cxn modelId="{8B49BD85-117B-4E86-B364-9E976CCA0212}" type="presParOf" srcId="{15916404-2C1F-499F-AD77-ED88AC7BC5A1}" destId="{276A0112-4B76-4961-BFD2-1F86B9D486A0}" srcOrd="0" destOrd="0" presId="urn:microsoft.com/office/officeart/2005/8/layout/orgChart1"/>
    <dgm:cxn modelId="{42C2F117-8DCC-45D7-A178-E706617CEDC0}" type="presParOf" srcId="{276A0112-4B76-4961-BFD2-1F86B9D486A0}" destId="{F28AC081-3239-432B-B5FC-D458970A1CA1}" srcOrd="0" destOrd="0" presId="urn:microsoft.com/office/officeart/2005/8/layout/orgChart1"/>
    <dgm:cxn modelId="{5F0D731D-8D59-4F75-8D26-218AC622E49D}" type="presParOf" srcId="{F28AC081-3239-432B-B5FC-D458970A1CA1}" destId="{F3DCA346-ACF0-4C20-87EE-AAF645BE570E}" srcOrd="0" destOrd="0" presId="urn:microsoft.com/office/officeart/2005/8/layout/orgChart1"/>
    <dgm:cxn modelId="{6C05E057-93C8-4EED-9468-00B0EF0472F4}" type="presParOf" srcId="{F28AC081-3239-432B-B5FC-D458970A1CA1}" destId="{826883E3-0D7A-4EC2-A6D2-B68EA30F0EE7}" srcOrd="1" destOrd="0" presId="urn:microsoft.com/office/officeart/2005/8/layout/orgChart1"/>
    <dgm:cxn modelId="{F6EE3181-5A77-4AA6-9E4F-054B55A44CFB}" type="presParOf" srcId="{276A0112-4B76-4961-BFD2-1F86B9D486A0}" destId="{F3CC25EA-4759-4F08-999F-7E76EDD75B96}" srcOrd="1" destOrd="0" presId="urn:microsoft.com/office/officeart/2005/8/layout/orgChart1"/>
    <dgm:cxn modelId="{9DCFCE6E-2B94-4156-93ED-090FAEB1F664}" type="presParOf" srcId="{F3CC25EA-4759-4F08-999F-7E76EDD75B96}" destId="{E406BEF6-4A9D-493F-BD3F-F8E13640656A}" srcOrd="0" destOrd="0" presId="urn:microsoft.com/office/officeart/2005/8/layout/orgChart1"/>
    <dgm:cxn modelId="{56DF39E8-7364-4766-902D-6B2F047C6B83}" type="presParOf" srcId="{F3CC25EA-4759-4F08-999F-7E76EDD75B96}" destId="{387C9F73-8E32-43E3-B33B-7FBACC36911B}" srcOrd="1" destOrd="0" presId="urn:microsoft.com/office/officeart/2005/8/layout/orgChart1"/>
    <dgm:cxn modelId="{DC8C65E2-4FF7-49E7-87A6-8B76EA9ACF13}" type="presParOf" srcId="{387C9F73-8E32-43E3-B33B-7FBACC36911B}" destId="{D61BE91A-6E60-41EB-A7D1-769219BAAA40}" srcOrd="0" destOrd="0" presId="urn:microsoft.com/office/officeart/2005/8/layout/orgChart1"/>
    <dgm:cxn modelId="{A5D71FF1-3620-4570-824A-59D2AAD0E205}" type="presParOf" srcId="{D61BE91A-6E60-41EB-A7D1-769219BAAA40}" destId="{C0FB64CD-850A-4FB2-86A1-F5FAD8CFD3B5}" srcOrd="0" destOrd="0" presId="urn:microsoft.com/office/officeart/2005/8/layout/orgChart1"/>
    <dgm:cxn modelId="{59CFD4AA-472F-4D96-BC60-CB08311F9A07}" type="presParOf" srcId="{D61BE91A-6E60-41EB-A7D1-769219BAAA40}" destId="{BE809961-8CFD-4D50-9B57-4A70454876B8}" srcOrd="1" destOrd="0" presId="urn:microsoft.com/office/officeart/2005/8/layout/orgChart1"/>
    <dgm:cxn modelId="{31D9808D-DB17-4371-9380-ADB18E7C48B4}" type="presParOf" srcId="{387C9F73-8E32-43E3-B33B-7FBACC36911B}" destId="{D7D6FA99-F51C-45BF-8E6E-DF7D2F5F8A4B}" srcOrd="1" destOrd="0" presId="urn:microsoft.com/office/officeart/2005/8/layout/orgChart1"/>
    <dgm:cxn modelId="{9C9D9C9F-C293-4AC7-9D76-BAEF71C9012F}" type="presParOf" srcId="{387C9F73-8E32-43E3-B33B-7FBACC36911B}" destId="{3B0D2A81-45E1-481F-A9CC-E89A790B6010}" srcOrd="2" destOrd="0" presId="urn:microsoft.com/office/officeart/2005/8/layout/orgChart1"/>
    <dgm:cxn modelId="{97E0D143-EC4E-4CB2-9569-ACA9C9B1D650}" type="presParOf" srcId="{F3CC25EA-4759-4F08-999F-7E76EDD75B96}" destId="{08D296BF-3AC0-4C61-8CA5-155F4AF1C0B2}" srcOrd="2" destOrd="0" presId="urn:microsoft.com/office/officeart/2005/8/layout/orgChart1"/>
    <dgm:cxn modelId="{D9250A03-4990-4C2F-9507-FF524508512F}" type="presParOf" srcId="{F3CC25EA-4759-4F08-999F-7E76EDD75B96}" destId="{DE28A6F3-549B-4CA9-9AC4-08010682DB6A}" srcOrd="3" destOrd="0" presId="urn:microsoft.com/office/officeart/2005/8/layout/orgChart1"/>
    <dgm:cxn modelId="{2CAECC49-5903-4911-BDCD-460A0FBF55DE}" type="presParOf" srcId="{DE28A6F3-549B-4CA9-9AC4-08010682DB6A}" destId="{BCBC7285-6BA1-4659-ADF7-9223939B446E}" srcOrd="0" destOrd="0" presId="urn:microsoft.com/office/officeart/2005/8/layout/orgChart1"/>
    <dgm:cxn modelId="{13EAD0F8-B0AC-4402-9A22-5BBD7689C272}" type="presParOf" srcId="{BCBC7285-6BA1-4659-ADF7-9223939B446E}" destId="{4B0B8EDA-0848-4917-8598-009C06B0AB48}" srcOrd="0" destOrd="0" presId="urn:microsoft.com/office/officeart/2005/8/layout/orgChart1"/>
    <dgm:cxn modelId="{CDAB3F21-20A8-4DBD-893B-8A59D916A7DA}" type="presParOf" srcId="{BCBC7285-6BA1-4659-ADF7-9223939B446E}" destId="{F7B59CC5-DAC8-4C2D-87F1-06541029E0C8}" srcOrd="1" destOrd="0" presId="urn:microsoft.com/office/officeart/2005/8/layout/orgChart1"/>
    <dgm:cxn modelId="{D2E86EB9-AA48-4A6B-BAD9-BE2BFBFF18B6}" type="presParOf" srcId="{DE28A6F3-549B-4CA9-9AC4-08010682DB6A}" destId="{9F6E4A08-1AAF-4229-9A73-C65C08013E40}" srcOrd="1" destOrd="0" presId="urn:microsoft.com/office/officeart/2005/8/layout/orgChart1"/>
    <dgm:cxn modelId="{CBEC3BF4-204D-4559-A7BB-7FFBAC1A450E}" type="presParOf" srcId="{DE28A6F3-549B-4CA9-9AC4-08010682DB6A}" destId="{6CF0C8DF-E1F5-4ECB-BBBA-995BCAA616B6}" srcOrd="2" destOrd="0" presId="urn:microsoft.com/office/officeart/2005/8/layout/orgChart1"/>
    <dgm:cxn modelId="{06FAAE1E-A3C4-4758-AAFC-54FF7508C86A}" type="presParOf" srcId="{F3CC25EA-4759-4F08-999F-7E76EDD75B96}" destId="{EC26C1D6-5771-4728-B04A-1ABF3B502B2A}" srcOrd="4" destOrd="0" presId="urn:microsoft.com/office/officeart/2005/8/layout/orgChart1"/>
    <dgm:cxn modelId="{6D4CD27C-7D67-4076-82E5-CDD7BC9602BC}" type="presParOf" srcId="{F3CC25EA-4759-4F08-999F-7E76EDD75B96}" destId="{730920FC-9579-4212-A92F-8CD52E81C2DC}" srcOrd="5" destOrd="0" presId="urn:microsoft.com/office/officeart/2005/8/layout/orgChart1"/>
    <dgm:cxn modelId="{599948EC-FD69-45DA-95A7-2C758F4E5D70}" type="presParOf" srcId="{730920FC-9579-4212-A92F-8CD52E81C2DC}" destId="{F41AC651-670E-45D1-9B50-150AD77D2BFC}" srcOrd="0" destOrd="0" presId="urn:microsoft.com/office/officeart/2005/8/layout/orgChart1"/>
    <dgm:cxn modelId="{19968759-A661-4113-B96B-51ACECA13C03}" type="presParOf" srcId="{F41AC651-670E-45D1-9B50-150AD77D2BFC}" destId="{9C1AD765-363B-442A-BFF2-83C7944673D4}" srcOrd="0" destOrd="0" presId="urn:microsoft.com/office/officeart/2005/8/layout/orgChart1"/>
    <dgm:cxn modelId="{5A48A92C-4977-4C9B-8E51-2F38A3897372}" type="presParOf" srcId="{F41AC651-670E-45D1-9B50-150AD77D2BFC}" destId="{E7E51B01-6864-4404-AC4C-326208DE0F8C}" srcOrd="1" destOrd="0" presId="urn:microsoft.com/office/officeart/2005/8/layout/orgChart1"/>
    <dgm:cxn modelId="{4B496747-B982-4F6F-8592-4B9A6BC149F3}" type="presParOf" srcId="{730920FC-9579-4212-A92F-8CD52E81C2DC}" destId="{29B7DCB1-2C72-451B-B339-BAA9A6F96FA7}" srcOrd="1" destOrd="0" presId="urn:microsoft.com/office/officeart/2005/8/layout/orgChart1"/>
    <dgm:cxn modelId="{5BEFF536-5FA6-4242-9225-D9D7B30C7CFF}" type="presParOf" srcId="{730920FC-9579-4212-A92F-8CD52E81C2DC}" destId="{9D606E00-36A6-42C0-870B-B6BAE3DF9101}" srcOrd="2" destOrd="0" presId="urn:microsoft.com/office/officeart/2005/8/layout/orgChart1"/>
    <dgm:cxn modelId="{42D85895-79A8-4014-A012-FA454DD752A8}" type="presParOf" srcId="{F3CC25EA-4759-4F08-999F-7E76EDD75B96}" destId="{B4141F47-5B71-4324-871B-57E2A03173E2}" srcOrd="6" destOrd="0" presId="urn:microsoft.com/office/officeart/2005/8/layout/orgChart1"/>
    <dgm:cxn modelId="{E8143AC3-EF56-4C38-8781-3B8CF6D996BD}" type="presParOf" srcId="{F3CC25EA-4759-4F08-999F-7E76EDD75B96}" destId="{69B7994F-370D-486B-9F2B-0E9724654AA8}" srcOrd="7" destOrd="0" presId="urn:microsoft.com/office/officeart/2005/8/layout/orgChart1"/>
    <dgm:cxn modelId="{9EBB81E6-9E4D-4476-A3FB-74DE019D3756}" type="presParOf" srcId="{69B7994F-370D-486B-9F2B-0E9724654AA8}" destId="{535E135A-73B7-4F45-8AB7-59A68964CE6F}" srcOrd="0" destOrd="0" presId="urn:microsoft.com/office/officeart/2005/8/layout/orgChart1"/>
    <dgm:cxn modelId="{FC42D3C3-EF83-4133-8712-E143065DD6F8}" type="presParOf" srcId="{535E135A-73B7-4F45-8AB7-59A68964CE6F}" destId="{D9D66572-65BD-4DF5-9B86-1D8C639F5E5E}" srcOrd="0" destOrd="0" presId="urn:microsoft.com/office/officeart/2005/8/layout/orgChart1"/>
    <dgm:cxn modelId="{49FADF7A-6A34-4222-B76F-A1E61E8BCDBC}" type="presParOf" srcId="{535E135A-73B7-4F45-8AB7-59A68964CE6F}" destId="{BFDE18CC-4F4D-4C2C-B497-8D021E828CFD}" srcOrd="1" destOrd="0" presId="urn:microsoft.com/office/officeart/2005/8/layout/orgChart1"/>
    <dgm:cxn modelId="{1360332C-7D04-45C0-8EDC-4ABE0A9BFFE9}" type="presParOf" srcId="{69B7994F-370D-486B-9F2B-0E9724654AA8}" destId="{7FFE1D82-9C58-4025-BFA3-B31FC035A8A6}" srcOrd="1" destOrd="0" presId="urn:microsoft.com/office/officeart/2005/8/layout/orgChart1"/>
    <dgm:cxn modelId="{340FBE13-1321-4743-B1FD-3DDDA71F49CA}" type="presParOf" srcId="{7FFE1D82-9C58-4025-BFA3-B31FC035A8A6}" destId="{49BE6C4A-3147-4C3E-8E89-F82859EF3618}" srcOrd="0" destOrd="0" presId="urn:microsoft.com/office/officeart/2005/8/layout/orgChart1"/>
    <dgm:cxn modelId="{4CED50A5-E95C-4CCD-A40A-DE40D12678B5}" type="presParOf" srcId="{7FFE1D82-9C58-4025-BFA3-B31FC035A8A6}" destId="{1183FF7C-380D-4CB4-AAD5-335892FB00EA}" srcOrd="1" destOrd="0" presId="urn:microsoft.com/office/officeart/2005/8/layout/orgChart1"/>
    <dgm:cxn modelId="{1C22D5E1-81A8-49D5-894F-FE45ABD1B13B}" type="presParOf" srcId="{1183FF7C-380D-4CB4-AAD5-335892FB00EA}" destId="{28ECBEE2-1601-4FD9-93BE-D7B4969C1417}" srcOrd="0" destOrd="0" presId="urn:microsoft.com/office/officeart/2005/8/layout/orgChart1"/>
    <dgm:cxn modelId="{F0AFF4D9-A46A-4D26-939F-BF5838BC9937}" type="presParOf" srcId="{28ECBEE2-1601-4FD9-93BE-D7B4969C1417}" destId="{1ECA2913-003F-4D4C-BA30-E86AF900EE75}" srcOrd="0" destOrd="0" presId="urn:microsoft.com/office/officeart/2005/8/layout/orgChart1"/>
    <dgm:cxn modelId="{82A8A524-529F-4170-AE60-C83E0392EBE7}" type="presParOf" srcId="{28ECBEE2-1601-4FD9-93BE-D7B4969C1417}" destId="{028AAB0D-9DA8-49BE-B828-756BB572C28F}" srcOrd="1" destOrd="0" presId="urn:microsoft.com/office/officeart/2005/8/layout/orgChart1"/>
    <dgm:cxn modelId="{ACE156D8-CAB9-4902-B73C-2D99803C98B9}" type="presParOf" srcId="{1183FF7C-380D-4CB4-AAD5-335892FB00EA}" destId="{B416AAE1-4BA4-41CC-BF42-2B659629825C}" srcOrd="1" destOrd="0" presId="urn:microsoft.com/office/officeart/2005/8/layout/orgChart1"/>
    <dgm:cxn modelId="{5458EBF4-D48D-4D61-B685-4E43F9C87AEE}" type="presParOf" srcId="{1183FF7C-380D-4CB4-AAD5-335892FB00EA}" destId="{81ED1AF9-1530-4BF2-B55D-8C2664A641DD}" srcOrd="2" destOrd="0" presId="urn:microsoft.com/office/officeart/2005/8/layout/orgChart1"/>
    <dgm:cxn modelId="{4BF14321-A69A-4EE4-9A62-63B3116E1C3A}" type="presParOf" srcId="{7FFE1D82-9C58-4025-BFA3-B31FC035A8A6}" destId="{A4BE467E-41E7-4BC4-8C29-9219902ECD0F}" srcOrd="2" destOrd="0" presId="urn:microsoft.com/office/officeart/2005/8/layout/orgChart1"/>
    <dgm:cxn modelId="{7EE69B96-AFD1-4AFD-8181-135322540017}" type="presParOf" srcId="{7FFE1D82-9C58-4025-BFA3-B31FC035A8A6}" destId="{3D36E598-4CEB-4C88-ABA7-FC55DC01B945}" srcOrd="3" destOrd="0" presId="urn:microsoft.com/office/officeart/2005/8/layout/orgChart1"/>
    <dgm:cxn modelId="{08955601-BBE9-4575-9DF6-924BE5E21C75}" type="presParOf" srcId="{3D36E598-4CEB-4C88-ABA7-FC55DC01B945}" destId="{77DBA358-9222-4C9E-A624-C7A31E77E908}" srcOrd="0" destOrd="0" presId="urn:microsoft.com/office/officeart/2005/8/layout/orgChart1"/>
    <dgm:cxn modelId="{D76351C3-07A3-42B2-B393-A2B2B2066FB5}" type="presParOf" srcId="{77DBA358-9222-4C9E-A624-C7A31E77E908}" destId="{1F320031-D4A1-426C-8811-34C80E91CEA8}" srcOrd="0" destOrd="0" presId="urn:microsoft.com/office/officeart/2005/8/layout/orgChart1"/>
    <dgm:cxn modelId="{71DDE3E2-9F98-4CBA-A62A-2B30F5DB6696}" type="presParOf" srcId="{77DBA358-9222-4C9E-A624-C7A31E77E908}" destId="{C3B03C15-04FE-4A31-8CB2-61BBAFEA51E8}" srcOrd="1" destOrd="0" presId="urn:microsoft.com/office/officeart/2005/8/layout/orgChart1"/>
    <dgm:cxn modelId="{66A10C9A-1D5B-402A-9EC7-E694B7AC50CB}" type="presParOf" srcId="{3D36E598-4CEB-4C88-ABA7-FC55DC01B945}" destId="{06DD5477-C435-4E1F-847F-AE4DBCE4BF8F}" srcOrd="1" destOrd="0" presId="urn:microsoft.com/office/officeart/2005/8/layout/orgChart1"/>
    <dgm:cxn modelId="{C1E768EB-2C34-42D0-8F3A-A6BCE9D65629}" type="presParOf" srcId="{3D36E598-4CEB-4C88-ABA7-FC55DC01B945}" destId="{C4402282-3744-4270-B6D7-675F250094C6}" srcOrd="2" destOrd="0" presId="urn:microsoft.com/office/officeart/2005/8/layout/orgChart1"/>
    <dgm:cxn modelId="{A51A9188-2FAF-4B37-B404-D08D74E3B9B2}" type="presParOf" srcId="{7FFE1D82-9C58-4025-BFA3-B31FC035A8A6}" destId="{20E3EA4B-5B05-4790-9569-9DD9472EDABA}" srcOrd="4" destOrd="0" presId="urn:microsoft.com/office/officeart/2005/8/layout/orgChart1"/>
    <dgm:cxn modelId="{A61874A1-B5EC-43D2-A4AD-6C5E4DAAFAE0}" type="presParOf" srcId="{7FFE1D82-9C58-4025-BFA3-B31FC035A8A6}" destId="{C2C10D60-A00B-4C82-BBC2-B9B6AE3718E6}" srcOrd="5" destOrd="0" presId="urn:microsoft.com/office/officeart/2005/8/layout/orgChart1"/>
    <dgm:cxn modelId="{608826A7-0EBD-4F05-B556-EE2136674D42}" type="presParOf" srcId="{C2C10D60-A00B-4C82-BBC2-B9B6AE3718E6}" destId="{26D63383-3E53-4A30-A50F-C598782F32B0}" srcOrd="0" destOrd="0" presId="urn:microsoft.com/office/officeart/2005/8/layout/orgChart1"/>
    <dgm:cxn modelId="{476F7E58-A5E6-4E91-AF5C-B82142EA8DA1}" type="presParOf" srcId="{26D63383-3E53-4A30-A50F-C598782F32B0}" destId="{FB088F70-4265-4024-8E37-2D6E7950D145}" srcOrd="0" destOrd="0" presId="urn:microsoft.com/office/officeart/2005/8/layout/orgChart1"/>
    <dgm:cxn modelId="{7E1C6ADB-FDED-4531-8549-0AD276A0CCD7}" type="presParOf" srcId="{26D63383-3E53-4A30-A50F-C598782F32B0}" destId="{F1E8D3AC-789D-4C7B-AB08-B211161F14C1}" srcOrd="1" destOrd="0" presId="urn:microsoft.com/office/officeart/2005/8/layout/orgChart1"/>
    <dgm:cxn modelId="{901B2467-ABC3-4F0D-A747-8A4D7D9E4CAA}" type="presParOf" srcId="{C2C10D60-A00B-4C82-BBC2-B9B6AE3718E6}" destId="{C45D33EA-1C0C-46D1-B975-104D84E545BE}" srcOrd="1" destOrd="0" presId="urn:microsoft.com/office/officeart/2005/8/layout/orgChart1"/>
    <dgm:cxn modelId="{8C8724CC-5941-4F49-BC03-D50C8005482E}" type="presParOf" srcId="{C2C10D60-A00B-4C82-BBC2-B9B6AE3718E6}" destId="{C73760DB-D4B7-4B7E-8F3B-B02338065621}" srcOrd="2" destOrd="0" presId="urn:microsoft.com/office/officeart/2005/8/layout/orgChart1"/>
    <dgm:cxn modelId="{8559DB10-AF84-4A58-9485-5F3702622672}" type="presParOf" srcId="{69B7994F-370D-486B-9F2B-0E9724654AA8}" destId="{397AD99A-E155-4A2D-8DDA-86981A9140D6}" srcOrd="2" destOrd="0" presId="urn:microsoft.com/office/officeart/2005/8/layout/orgChart1"/>
    <dgm:cxn modelId="{0C96B62E-6589-43BB-9774-70D6A1D4E1C4}" type="presParOf" srcId="{F3CC25EA-4759-4F08-999F-7E76EDD75B96}" destId="{BCC90F69-7A0C-4481-A6B3-16E8C37AAB54}" srcOrd="8" destOrd="0" presId="urn:microsoft.com/office/officeart/2005/8/layout/orgChart1"/>
    <dgm:cxn modelId="{A00F9A3A-2D9F-4E41-9028-4E27EE870D29}" type="presParOf" srcId="{F3CC25EA-4759-4F08-999F-7E76EDD75B96}" destId="{E3CF3D94-AE16-4843-A16D-E4CB168EA8EA}" srcOrd="9" destOrd="0" presId="urn:microsoft.com/office/officeart/2005/8/layout/orgChart1"/>
    <dgm:cxn modelId="{7E88590B-2F58-4638-B26B-8C3F72CE2FEA}" type="presParOf" srcId="{E3CF3D94-AE16-4843-A16D-E4CB168EA8EA}" destId="{54BC0A9E-7F2C-4E46-B998-E39D9EC8A4F5}" srcOrd="0" destOrd="0" presId="urn:microsoft.com/office/officeart/2005/8/layout/orgChart1"/>
    <dgm:cxn modelId="{02DC6E1D-B8D5-44E6-8434-E4E5DFE3B9B1}" type="presParOf" srcId="{54BC0A9E-7F2C-4E46-B998-E39D9EC8A4F5}" destId="{7A77C0D9-97D7-43DA-A1BE-F7913E5351FE}" srcOrd="0" destOrd="0" presId="urn:microsoft.com/office/officeart/2005/8/layout/orgChart1"/>
    <dgm:cxn modelId="{5A0CD67A-C55F-42C4-B03D-CE01FA0D5ED2}" type="presParOf" srcId="{54BC0A9E-7F2C-4E46-B998-E39D9EC8A4F5}" destId="{3EA286E7-1D1F-42B5-9E44-51A1894CEBAB}" srcOrd="1" destOrd="0" presId="urn:microsoft.com/office/officeart/2005/8/layout/orgChart1"/>
    <dgm:cxn modelId="{0F40ACC1-BCEA-4B36-8C66-C7AA41278DF7}" type="presParOf" srcId="{E3CF3D94-AE16-4843-A16D-E4CB168EA8EA}" destId="{6EBEFB51-101A-4EAF-A4E7-F2DB0800083B}" srcOrd="1" destOrd="0" presId="urn:microsoft.com/office/officeart/2005/8/layout/orgChart1"/>
    <dgm:cxn modelId="{4E414F70-102B-4407-AA1C-A6B107DCF584}" type="presParOf" srcId="{E3CF3D94-AE16-4843-A16D-E4CB168EA8EA}" destId="{3856757B-6F17-41EE-8AD3-F342F2646F30}" srcOrd="2" destOrd="0" presId="urn:microsoft.com/office/officeart/2005/8/layout/orgChart1"/>
    <dgm:cxn modelId="{5B22A241-CAFF-493A-B662-84DD220B72FE}" type="presParOf" srcId="{276A0112-4B76-4961-BFD2-1F86B9D486A0}" destId="{EA486526-C479-416B-B1BD-210A042877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5CC495B-EE74-4A42-9AB7-C634A101986A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317AB78-7F0D-4D1F-A7A9-E3323D573B69}">
      <dgm:prSet custT="1"/>
      <dgm:spPr/>
      <dgm:t>
        <a:bodyPr/>
        <a:lstStyle/>
        <a:p>
          <a:r>
            <a:rPr lang="pt-BR" sz="1600" b="1" dirty="0"/>
            <a:t>Coordenação do Programa</a:t>
          </a:r>
        </a:p>
      </dgm:t>
    </dgm:pt>
    <dgm:pt modelId="{1F4D0CF1-8257-4714-810F-05AF932B1367}" type="parTrans" cxnId="{1CDE1AD4-790B-40E8-99C8-B0A4A6CF2DF1}">
      <dgm:prSet/>
      <dgm:spPr/>
      <dgm:t>
        <a:bodyPr/>
        <a:lstStyle/>
        <a:p>
          <a:endParaRPr lang="pt-BR"/>
        </a:p>
      </dgm:t>
    </dgm:pt>
    <dgm:pt modelId="{1357492F-9588-4ED8-A083-81AC6ECA74ED}" type="sibTrans" cxnId="{1CDE1AD4-790B-40E8-99C8-B0A4A6CF2DF1}">
      <dgm:prSet/>
      <dgm:spPr/>
      <dgm:t>
        <a:bodyPr/>
        <a:lstStyle/>
        <a:p>
          <a:endParaRPr lang="pt-BR"/>
        </a:p>
      </dgm:t>
    </dgm:pt>
    <dgm:pt modelId="{934342E8-C60D-44DE-9048-4FF80CFCBFFB}">
      <dgm:prSet custT="1"/>
      <dgm:spPr/>
      <dgm:t>
        <a:bodyPr/>
        <a:lstStyle/>
        <a:p>
          <a:r>
            <a:rPr lang="pt-BR" sz="1800" b="1" dirty="0"/>
            <a:t>Orientação e Treinamento</a:t>
          </a:r>
        </a:p>
      </dgm:t>
    </dgm:pt>
    <dgm:pt modelId="{FF4D7876-61F1-4184-8222-D56FC141448C}" type="parTrans" cxnId="{2C893726-5FE0-4538-8B5F-16E6AD6ED5E1}">
      <dgm:prSet/>
      <dgm:spPr/>
      <dgm:t>
        <a:bodyPr/>
        <a:lstStyle/>
        <a:p>
          <a:endParaRPr lang="pt-BR"/>
        </a:p>
      </dgm:t>
    </dgm:pt>
    <dgm:pt modelId="{7CAE6EA7-2512-454E-A249-9FD16005B4C0}" type="sibTrans" cxnId="{2C893726-5FE0-4538-8B5F-16E6AD6ED5E1}">
      <dgm:prSet/>
      <dgm:spPr/>
      <dgm:t>
        <a:bodyPr/>
        <a:lstStyle/>
        <a:p>
          <a:endParaRPr lang="pt-BR"/>
        </a:p>
      </dgm:t>
    </dgm:pt>
    <dgm:pt modelId="{D5FBCFF9-E9AF-4E95-A944-64D03F67D61B}">
      <dgm:prSet/>
      <dgm:spPr/>
      <dgm:t>
        <a:bodyPr/>
        <a:lstStyle/>
        <a:p>
          <a:r>
            <a:rPr lang="pt-BR" b="1" dirty="0"/>
            <a:t>Promoção de outras ações relacionadas</a:t>
          </a:r>
        </a:p>
      </dgm:t>
    </dgm:pt>
    <dgm:pt modelId="{C48C18AC-8531-482B-BB7B-BB35B97C043D}" type="parTrans" cxnId="{E5026AC7-9CE1-496B-A44E-5E9F174EC9FB}">
      <dgm:prSet/>
      <dgm:spPr/>
      <dgm:t>
        <a:bodyPr/>
        <a:lstStyle/>
        <a:p>
          <a:endParaRPr lang="pt-BR"/>
        </a:p>
      </dgm:t>
    </dgm:pt>
    <dgm:pt modelId="{308358D9-4F7A-461B-8FF4-B2DA90F7D0F9}" type="sibTrans" cxnId="{E5026AC7-9CE1-496B-A44E-5E9F174EC9FB}">
      <dgm:prSet/>
      <dgm:spPr/>
      <dgm:t>
        <a:bodyPr/>
        <a:lstStyle/>
        <a:p>
          <a:endParaRPr lang="pt-BR"/>
        </a:p>
      </dgm:t>
    </dgm:pt>
    <dgm:pt modelId="{EE5011E8-93F8-4AE1-88CE-8C74E13EF820}" type="pres">
      <dgm:prSet presAssocID="{75CC495B-EE74-4A42-9AB7-C634A10198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B86FF5C-93A6-495B-813E-13F5F9E89FF3}" type="pres">
      <dgm:prSet presAssocID="{A317AB78-7F0D-4D1F-A7A9-E3323D573B69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0D9AC0-3CCE-4DAC-82C4-AEAD9A9AE1C6}" type="pres">
      <dgm:prSet presAssocID="{1357492F-9588-4ED8-A083-81AC6ECA74ED}" presName="space" presStyleCnt="0"/>
      <dgm:spPr/>
    </dgm:pt>
    <dgm:pt modelId="{44099B80-BE04-4CE8-BF65-1EEA6FB66F77}" type="pres">
      <dgm:prSet presAssocID="{934342E8-C60D-44DE-9048-4FF80CFCBFFB}" presName="Name5" presStyleLbl="vennNode1" presStyleIdx="1" presStyleCnt="3" custScaleX="1076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150C357-E114-4F7C-ABBA-D33CE31DE742}" type="pres">
      <dgm:prSet presAssocID="{7CAE6EA7-2512-454E-A249-9FD16005B4C0}" presName="space" presStyleCnt="0"/>
      <dgm:spPr/>
    </dgm:pt>
    <dgm:pt modelId="{A8E327CC-EDA7-4265-8190-108E34D14E15}" type="pres">
      <dgm:prSet presAssocID="{D5FBCFF9-E9AF-4E95-A944-64D03F67D61B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9AC1C8-3153-440C-BFA8-8E42523F7E2F}" type="presOf" srcId="{934342E8-C60D-44DE-9048-4FF80CFCBFFB}" destId="{44099B80-BE04-4CE8-BF65-1EEA6FB66F77}" srcOrd="0" destOrd="0" presId="urn:microsoft.com/office/officeart/2005/8/layout/venn3"/>
    <dgm:cxn modelId="{E5026AC7-9CE1-496B-A44E-5E9F174EC9FB}" srcId="{75CC495B-EE74-4A42-9AB7-C634A101986A}" destId="{D5FBCFF9-E9AF-4E95-A944-64D03F67D61B}" srcOrd="2" destOrd="0" parTransId="{C48C18AC-8531-482B-BB7B-BB35B97C043D}" sibTransId="{308358D9-4F7A-461B-8FF4-B2DA90F7D0F9}"/>
    <dgm:cxn modelId="{2C893726-5FE0-4538-8B5F-16E6AD6ED5E1}" srcId="{75CC495B-EE74-4A42-9AB7-C634A101986A}" destId="{934342E8-C60D-44DE-9048-4FF80CFCBFFB}" srcOrd="1" destOrd="0" parTransId="{FF4D7876-61F1-4184-8222-D56FC141448C}" sibTransId="{7CAE6EA7-2512-454E-A249-9FD16005B4C0}"/>
    <dgm:cxn modelId="{1CDE1AD4-790B-40E8-99C8-B0A4A6CF2DF1}" srcId="{75CC495B-EE74-4A42-9AB7-C634A101986A}" destId="{A317AB78-7F0D-4D1F-A7A9-E3323D573B69}" srcOrd="0" destOrd="0" parTransId="{1F4D0CF1-8257-4714-810F-05AF932B1367}" sibTransId="{1357492F-9588-4ED8-A083-81AC6ECA74ED}"/>
    <dgm:cxn modelId="{BF6AB61B-7D53-4CF2-9206-7560D38CC758}" type="presOf" srcId="{D5FBCFF9-E9AF-4E95-A944-64D03F67D61B}" destId="{A8E327CC-EDA7-4265-8190-108E34D14E15}" srcOrd="0" destOrd="0" presId="urn:microsoft.com/office/officeart/2005/8/layout/venn3"/>
    <dgm:cxn modelId="{0EE589EE-D3E2-4328-9477-947CC0ED81B3}" type="presOf" srcId="{A317AB78-7F0D-4D1F-A7A9-E3323D573B69}" destId="{3B86FF5C-93A6-495B-813E-13F5F9E89FF3}" srcOrd="0" destOrd="0" presId="urn:microsoft.com/office/officeart/2005/8/layout/venn3"/>
    <dgm:cxn modelId="{8159BC2A-07B4-4804-B700-3E214F2DF45C}" type="presOf" srcId="{75CC495B-EE74-4A42-9AB7-C634A101986A}" destId="{EE5011E8-93F8-4AE1-88CE-8C74E13EF820}" srcOrd="0" destOrd="0" presId="urn:microsoft.com/office/officeart/2005/8/layout/venn3"/>
    <dgm:cxn modelId="{89019B10-3C88-4432-830F-CD0D9E8763E1}" type="presParOf" srcId="{EE5011E8-93F8-4AE1-88CE-8C74E13EF820}" destId="{3B86FF5C-93A6-495B-813E-13F5F9E89FF3}" srcOrd="0" destOrd="0" presId="urn:microsoft.com/office/officeart/2005/8/layout/venn3"/>
    <dgm:cxn modelId="{9AD6A4D4-4475-4FF2-AA93-6663E6177022}" type="presParOf" srcId="{EE5011E8-93F8-4AE1-88CE-8C74E13EF820}" destId="{0A0D9AC0-3CCE-4DAC-82C4-AEAD9A9AE1C6}" srcOrd="1" destOrd="0" presId="urn:microsoft.com/office/officeart/2005/8/layout/venn3"/>
    <dgm:cxn modelId="{5BF7E7DB-0B76-4357-9790-3891F4D6305D}" type="presParOf" srcId="{EE5011E8-93F8-4AE1-88CE-8C74E13EF820}" destId="{44099B80-BE04-4CE8-BF65-1EEA6FB66F77}" srcOrd="2" destOrd="0" presId="urn:microsoft.com/office/officeart/2005/8/layout/venn3"/>
    <dgm:cxn modelId="{DCE2CA8E-1505-4D3F-91A8-AA49F432DA06}" type="presParOf" srcId="{EE5011E8-93F8-4AE1-88CE-8C74E13EF820}" destId="{0150C357-E114-4F7C-ABBA-D33CE31DE742}" srcOrd="3" destOrd="0" presId="urn:microsoft.com/office/officeart/2005/8/layout/venn3"/>
    <dgm:cxn modelId="{09359FD2-800D-439C-B3D9-B74232C1A579}" type="presParOf" srcId="{EE5011E8-93F8-4AE1-88CE-8C74E13EF820}" destId="{A8E327CC-EDA7-4265-8190-108E34D14E15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2050A3C-EECC-4207-8558-5D98545024E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4368D69-D857-44A6-8D56-414A94D7EBEE}">
      <dgm:prSet custT="1"/>
      <dgm:spPr/>
      <dgm:t>
        <a:bodyPr/>
        <a:lstStyle/>
        <a:p>
          <a:r>
            <a:rPr lang="pt-BR" sz="2000" b="1" dirty="0"/>
            <a:t>Autonomia</a:t>
          </a:r>
        </a:p>
      </dgm:t>
    </dgm:pt>
    <dgm:pt modelId="{4D23AD8B-89C7-4110-8F78-E1A94DFD84A6}" type="parTrans" cxnId="{12150967-CC75-4B1D-B0D3-EFB5E11766E1}">
      <dgm:prSet/>
      <dgm:spPr/>
      <dgm:t>
        <a:bodyPr/>
        <a:lstStyle/>
        <a:p>
          <a:endParaRPr lang="pt-BR"/>
        </a:p>
      </dgm:t>
    </dgm:pt>
    <dgm:pt modelId="{5767D3DA-8EB1-445F-A54A-ED37FCABC0AC}" type="sibTrans" cxnId="{12150967-CC75-4B1D-B0D3-EFB5E11766E1}">
      <dgm:prSet/>
      <dgm:spPr/>
      <dgm:t>
        <a:bodyPr/>
        <a:lstStyle/>
        <a:p>
          <a:endParaRPr lang="pt-BR"/>
        </a:p>
      </dgm:t>
    </dgm:pt>
    <dgm:pt modelId="{FCA9D4DA-0EAC-42C8-91A2-55594556FD79}">
      <dgm:prSet custT="1"/>
      <dgm:spPr/>
      <dgm:t>
        <a:bodyPr/>
        <a:lstStyle/>
        <a:p>
          <a:r>
            <a:rPr lang="pt-BR" sz="2000" b="1" dirty="0"/>
            <a:t>Recursos materiais e humanos suficientes</a:t>
          </a:r>
        </a:p>
      </dgm:t>
    </dgm:pt>
    <dgm:pt modelId="{13834873-B6B4-47F8-8C22-BEAE6C92CC7D}" type="parTrans" cxnId="{6730284B-F732-46AE-9BC2-2622E9B51BE7}">
      <dgm:prSet/>
      <dgm:spPr/>
      <dgm:t>
        <a:bodyPr/>
        <a:lstStyle/>
        <a:p>
          <a:endParaRPr lang="pt-BR"/>
        </a:p>
      </dgm:t>
    </dgm:pt>
    <dgm:pt modelId="{0ACD2658-E35E-4021-B747-3E7A6A0735D1}" type="sibTrans" cxnId="{6730284B-F732-46AE-9BC2-2622E9B51BE7}">
      <dgm:prSet/>
      <dgm:spPr/>
      <dgm:t>
        <a:bodyPr/>
        <a:lstStyle/>
        <a:p>
          <a:endParaRPr lang="pt-BR"/>
        </a:p>
      </dgm:t>
    </dgm:pt>
    <dgm:pt modelId="{1AF62023-0247-4450-B422-F81FAAA853E5}">
      <dgm:prSet custT="1"/>
      <dgm:spPr/>
      <dgm:t>
        <a:bodyPr/>
        <a:lstStyle/>
        <a:p>
          <a:r>
            <a:rPr lang="pt-BR" sz="1600" b="1" dirty="0"/>
            <a:t>Acesso às demais unidades e ao mais alto nível  hierárquico do órgão ou entidade</a:t>
          </a:r>
        </a:p>
      </dgm:t>
    </dgm:pt>
    <dgm:pt modelId="{67B0FFFE-73A8-42DF-8B81-C8EA3A611378}" type="parTrans" cxnId="{C08A8ADC-8D43-4C50-B7B4-FA5FFB3BA29E}">
      <dgm:prSet/>
      <dgm:spPr/>
      <dgm:t>
        <a:bodyPr/>
        <a:lstStyle/>
        <a:p>
          <a:endParaRPr lang="pt-BR"/>
        </a:p>
      </dgm:t>
    </dgm:pt>
    <dgm:pt modelId="{FEB6C4E9-0EF2-46FB-9812-AE4E5DB4A14D}" type="sibTrans" cxnId="{C08A8ADC-8D43-4C50-B7B4-FA5FFB3BA29E}">
      <dgm:prSet/>
      <dgm:spPr/>
      <dgm:t>
        <a:bodyPr/>
        <a:lstStyle/>
        <a:p>
          <a:endParaRPr lang="pt-BR"/>
        </a:p>
      </dgm:t>
    </dgm:pt>
    <dgm:pt modelId="{F4A24389-F7CF-4773-ABC1-FF2A50C63D78}" type="pres">
      <dgm:prSet presAssocID="{62050A3C-EECC-4207-8558-5D98545024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2B3D2E4-00D2-4CB2-BC16-C3A252FB0CF2}" type="pres">
      <dgm:prSet presAssocID="{74368D69-D857-44A6-8D56-414A94D7EBEE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A319469-271C-4672-93BD-A53103331909}" type="pres">
      <dgm:prSet presAssocID="{5767D3DA-8EB1-445F-A54A-ED37FCABC0AC}" presName="space" presStyleCnt="0"/>
      <dgm:spPr/>
    </dgm:pt>
    <dgm:pt modelId="{FC873EC3-6A06-45DD-90F0-47F346C7CA18}" type="pres">
      <dgm:prSet presAssocID="{FCA9D4DA-0EAC-42C8-91A2-55594556FD79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1D3C92-5017-4ACC-B2FD-AFD2D8B646A9}" type="pres">
      <dgm:prSet presAssocID="{0ACD2658-E35E-4021-B747-3E7A6A0735D1}" presName="space" presStyleCnt="0"/>
      <dgm:spPr/>
    </dgm:pt>
    <dgm:pt modelId="{65A3EDF2-FA67-4B94-8068-4BD3918153B8}" type="pres">
      <dgm:prSet presAssocID="{1AF62023-0247-4450-B422-F81FAAA853E5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D8C6ECE-E348-4B0D-A522-C2C390EE3D67}" type="presOf" srcId="{62050A3C-EECC-4207-8558-5D98545024ED}" destId="{F4A24389-F7CF-4773-ABC1-FF2A50C63D78}" srcOrd="0" destOrd="0" presId="urn:microsoft.com/office/officeart/2005/8/layout/venn3"/>
    <dgm:cxn modelId="{6730284B-F732-46AE-9BC2-2622E9B51BE7}" srcId="{62050A3C-EECC-4207-8558-5D98545024ED}" destId="{FCA9D4DA-0EAC-42C8-91A2-55594556FD79}" srcOrd="1" destOrd="0" parTransId="{13834873-B6B4-47F8-8C22-BEAE6C92CC7D}" sibTransId="{0ACD2658-E35E-4021-B747-3E7A6A0735D1}"/>
    <dgm:cxn modelId="{EE01D413-0086-44BB-BDFF-8C02CECB0048}" type="presOf" srcId="{1AF62023-0247-4450-B422-F81FAAA853E5}" destId="{65A3EDF2-FA67-4B94-8068-4BD3918153B8}" srcOrd="0" destOrd="0" presId="urn:microsoft.com/office/officeart/2005/8/layout/venn3"/>
    <dgm:cxn modelId="{C08A8ADC-8D43-4C50-B7B4-FA5FFB3BA29E}" srcId="{62050A3C-EECC-4207-8558-5D98545024ED}" destId="{1AF62023-0247-4450-B422-F81FAAA853E5}" srcOrd="2" destOrd="0" parTransId="{67B0FFFE-73A8-42DF-8B81-C8EA3A611378}" sibTransId="{FEB6C4E9-0EF2-46FB-9812-AE4E5DB4A14D}"/>
    <dgm:cxn modelId="{466DE0FD-DD07-46A0-8CCD-ADE604E7A277}" type="presOf" srcId="{74368D69-D857-44A6-8D56-414A94D7EBEE}" destId="{A2B3D2E4-00D2-4CB2-BC16-C3A252FB0CF2}" srcOrd="0" destOrd="0" presId="urn:microsoft.com/office/officeart/2005/8/layout/venn3"/>
    <dgm:cxn modelId="{12150967-CC75-4B1D-B0D3-EFB5E11766E1}" srcId="{62050A3C-EECC-4207-8558-5D98545024ED}" destId="{74368D69-D857-44A6-8D56-414A94D7EBEE}" srcOrd="0" destOrd="0" parTransId="{4D23AD8B-89C7-4110-8F78-E1A94DFD84A6}" sibTransId="{5767D3DA-8EB1-445F-A54A-ED37FCABC0AC}"/>
    <dgm:cxn modelId="{8D82BCCD-FA52-4093-BB58-238C6F826C45}" type="presOf" srcId="{FCA9D4DA-0EAC-42C8-91A2-55594556FD79}" destId="{FC873EC3-6A06-45DD-90F0-47F346C7CA18}" srcOrd="0" destOrd="0" presId="urn:microsoft.com/office/officeart/2005/8/layout/venn3"/>
    <dgm:cxn modelId="{3478ED16-8656-40EE-AF46-966D9D286480}" type="presParOf" srcId="{F4A24389-F7CF-4773-ABC1-FF2A50C63D78}" destId="{A2B3D2E4-00D2-4CB2-BC16-C3A252FB0CF2}" srcOrd="0" destOrd="0" presId="urn:microsoft.com/office/officeart/2005/8/layout/venn3"/>
    <dgm:cxn modelId="{3FFDE19B-A8C7-4C25-8BAE-C19383864812}" type="presParOf" srcId="{F4A24389-F7CF-4773-ABC1-FF2A50C63D78}" destId="{5A319469-271C-4672-93BD-A53103331909}" srcOrd="1" destOrd="0" presId="urn:microsoft.com/office/officeart/2005/8/layout/venn3"/>
    <dgm:cxn modelId="{9EAF4DEE-CB4B-491E-9340-FAEFC6BD4B85}" type="presParOf" srcId="{F4A24389-F7CF-4773-ABC1-FF2A50C63D78}" destId="{FC873EC3-6A06-45DD-90F0-47F346C7CA18}" srcOrd="2" destOrd="0" presId="urn:microsoft.com/office/officeart/2005/8/layout/venn3"/>
    <dgm:cxn modelId="{1F2376C8-0C57-4CF0-A776-2EB9DB630862}" type="presParOf" srcId="{F4A24389-F7CF-4773-ABC1-FF2A50C63D78}" destId="{F91D3C92-5017-4ACC-B2FD-AFD2D8B646A9}" srcOrd="3" destOrd="0" presId="urn:microsoft.com/office/officeart/2005/8/layout/venn3"/>
    <dgm:cxn modelId="{A0276789-9934-4859-A5B4-87BC776A8A87}" type="presParOf" srcId="{F4A24389-F7CF-4773-ABC1-FF2A50C63D78}" destId="{65A3EDF2-FA67-4B94-8068-4BD3918153B8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D8F580-9A85-4AA5-8DB5-F43F0D339C5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5E9E3A-3E81-4EDD-84D0-FB8CB7EC9CF4}">
      <dgm:prSet custT="1"/>
      <dgm:spPr/>
      <dgm:t>
        <a:bodyPr/>
        <a:lstStyle/>
        <a:p>
          <a:r>
            <a:rPr lang="pt-BR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Fluxo interno para verificação de situações de Nepotismo</a:t>
          </a:r>
          <a:endParaRPr lang="en-US" sz="20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B990200-2F0B-4AF7-BABE-275A93D33B39}" type="parTrans" cxnId="{6C8016C2-1909-47A6-BEF9-02D5786FC5E3}">
      <dgm:prSet/>
      <dgm:spPr/>
      <dgm:t>
        <a:bodyPr/>
        <a:lstStyle/>
        <a:p>
          <a:endParaRPr lang="en-US"/>
        </a:p>
      </dgm:t>
    </dgm:pt>
    <dgm:pt modelId="{9DCB91D8-6AC1-4FCB-BA5B-541474660401}" type="sibTrans" cxnId="{6C8016C2-1909-47A6-BEF9-02D5786FC5E3}">
      <dgm:prSet/>
      <dgm:spPr/>
      <dgm:t>
        <a:bodyPr/>
        <a:lstStyle/>
        <a:p>
          <a:endParaRPr lang="en-US"/>
        </a:p>
      </dgm:t>
    </dgm:pt>
    <dgm:pt modelId="{6182E782-BAB3-46C8-A82A-3A8F4B30EDB9}">
      <dgm:prSet custT="1"/>
      <dgm:spPr/>
      <dgm:t>
        <a:bodyPr/>
        <a:lstStyle/>
        <a:p>
          <a:pPr algn="l"/>
          <a:r>
            <a:rPr lang="pt-BR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Instituição da Comissão de Ética</a:t>
          </a:r>
          <a:endParaRPr lang="en-US" sz="20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E3FB39F-D819-40EE-A90E-3AD85B50F8BE}" type="parTrans" cxnId="{ED05CA1B-3A16-4BB9-A652-6B4622597F81}">
      <dgm:prSet/>
      <dgm:spPr/>
      <dgm:t>
        <a:bodyPr/>
        <a:lstStyle/>
        <a:p>
          <a:endParaRPr lang="en-US"/>
        </a:p>
      </dgm:t>
    </dgm:pt>
    <dgm:pt modelId="{D5F5F3BD-3AC1-4FC1-8392-ACD76ACF6E49}" type="sibTrans" cxnId="{ED05CA1B-3A16-4BB9-A652-6B4622597F81}">
      <dgm:prSet/>
      <dgm:spPr/>
      <dgm:t>
        <a:bodyPr/>
        <a:lstStyle/>
        <a:p>
          <a:endParaRPr lang="en-US"/>
        </a:p>
      </dgm:t>
    </dgm:pt>
    <dgm:pt modelId="{2E8BCC7C-B172-40DF-9A66-835EB6CDF086}">
      <dgm:prSet custT="1"/>
      <dgm:spPr/>
      <dgm:t>
        <a:bodyPr/>
        <a:lstStyle/>
        <a:p>
          <a:pPr algn="l"/>
          <a:r>
            <a:rPr lang="pt-BR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Fluxo interno para tratamento de denúncias</a:t>
          </a:r>
          <a:endParaRPr lang="en-US" sz="20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E8321CE-843D-4909-B61C-FB6733C2963C}" type="parTrans" cxnId="{43823D10-6B66-4F4C-BED2-22AF886DC22C}">
      <dgm:prSet/>
      <dgm:spPr/>
      <dgm:t>
        <a:bodyPr/>
        <a:lstStyle/>
        <a:p>
          <a:endParaRPr lang="en-US"/>
        </a:p>
      </dgm:t>
    </dgm:pt>
    <dgm:pt modelId="{5975127F-F98F-47CB-A436-B7272A670D96}" type="sibTrans" cxnId="{43823D10-6B66-4F4C-BED2-22AF886DC22C}">
      <dgm:prSet/>
      <dgm:spPr/>
      <dgm:t>
        <a:bodyPr/>
        <a:lstStyle/>
        <a:p>
          <a:endParaRPr lang="en-US"/>
        </a:p>
      </dgm:t>
    </dgm:pt>
    <dgm:pt modelId="{A1D071CB-A568-414D-B0DD-BB2EEDA9E9FA}" type="pres">
      <dgm:prSet presAssocID="{C1D8F580-9A85-4AA5-8DB5-F43F0D339C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5210914-B953-4AE6-B988-A9B666977474}" type="pres">
      <dgm:prSet presAssocID="{C1D8F580-9A85-4AA5-8DB5-F43F0D339C58}" presName="arrow" presStyleLbl="bgShp" presStyleIdx="0" presStyleCnt="1"/>
      <dgm:spPr/>
    </dgm:pt>
    <dgm:pt modelId="{22545CF9-59E5-4BB7-B528-226B99797B88}" type="pres">
      <dgm:prSet presAssocID="{C1D8F580-9A85-4AA5-8DB5-F43F0D339C58}" presName="points" presStyleCnt="0"/>
      <dgm:spPr/>
    </dgm:pt>
    <dgm:pt modelId="{FB815413-1F5E-4642-8E25-558B46F79843}" type="pres">
      <dgm:prSet presAssocID="{DC5E9E3A-3E81-4EDD-84D0-FB8CB7EC9CF4}" presName="compositeA" presStyleCnt="0"/>
      <dgm:spPr/>
    </dgm:pt>
    <dgm:pt modelId="{D700B3C3-01B9-4997-B836-AAD32276CCD6}" type="pres">
      <dgm:prSet presAssocID="{DC5E9E3A-3E81-4EDD-84D0-FB8CB7EC9CF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DFF782B-F4EB-4EAA-9E53-004F033AB97A}" type="pres">
      <dgm:prSet presAssocID="{DC5E9E3A-3E81-4EDD-84D0-FB8CB7EC9CF4}" presName="circleA" presStyleLbl="node1" presStyleIdx="0" presStyleCnt="3"/>
      <dgm:spPr/>
    </dgm:pt>
    <dgm:pt modelId="{4C963130-9506-45D3-91EA-23F2AF55A9A2}" type="pres">
      <dgm:prSet presAssocID="{DC5E9E3A-3E81-4EDD-84D0-FB8CB7EC9CF4}" presName="spaceA" presStyleCnt="0"/>
      <dgm:spPr/>
    </dgm:pt>
    <dgm:pt modelId="{DB3DFFE2-B3BA-4D5A-851A-6DD056FEFEEE}" type="pres">
      <dgm:prSet presAssocID="{9DCB91D8-6AC1-4FCB-BA5B-541474660401}" presName="space" presStyleCnt="0"/>
      <dgm:spPr/>
    </dgm:pt>
    <dgm:pt modelId="{D1983505-AEBF-4204-B956-DDC82CCD3861}" type="pres">
      <dgm:prSet presAssocID="{6182E782-BAB3-46C8-A82A-3A8F4B30EDB9}" presName="compositeB" presStyleCnt="0"/>
      <dgm:spPr/>
    </dgm:pt>
    <dgm:pt modelId="{60B23E81-EBAD-4EFE-B26F-ED99FE6E0585}" type="pres">
      <dgm:prSet presAssocID="{6182E782-BAB3-46C8-A82A-3A8F4B30EDB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CA8343-8853-478A-B113-F8EB1FDDA468}" type="pres">
      <dgm:prSet presAssocID="{6182E782-BAB3-46C8-A82A-3A8F4B30EDB9}" presName="circleB" presStyleLbl="node1" presStyleIdx="1" presStyleCnt="3"/>
      <dgm:spPr/>
    </dgm:pt>
    <dgm:pt modelId="{15A41156-8624-49B9-8204-097CC6FE15AC}" type="pres">
      <dgm:prSet presAssocID="{6182E782-BAB3-46C8-A82A-3A8F4B30EDB9}" presName="spaceB" presStyleCnt="0"/>
      <dgm:spPr/>
    </dgm:pt>
    <dgm:pt modelId="{5A468EE3-063A-408C-A6E9-2AF20DF0EAED}" type="pres">
      <dgm:prSet presAssocID="{D5F5F3BD-3AC1-4FC1-8392-ACD76ACF6E49}" presName="space" presStyleCnt="0"/>
      <dgm:spPr/>
    </dgm:pt>
    <dgm:pt modelId="{A700B448-C0EC-4145-AED9-3BB45685709E}" type="pres">
      <dgm:prSet presAssocID="{2E8BCC7C-B172-40DF-9A66-835EB6CDF086}" presName="compositeA" presStyleCnt="0"/>
      <dgm:spPr/>
    </dgm:pt>
    <dgm:pt modelId="{C317FDD2-6DC7-4929-A494-4BDADE1FF32C}" type="pres">
      <dgm:prSet presAssocID="{2E8BCC7C-B172-40DF-9A66-835EB6CDF086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8D0BD62-C9FD-432C-9FFA-CE8E93D6E7FA}" type="pres">
      <dgm:prSet presAssocID="{2E8BCC7C-B172-40DF-9A66-835EB6CDF086}" presName="circleA" presStyleLbl="node1" presStyleIdx="2" presStyleCnt="3"/>
      <dgm:spPr/>
    </dgm:pt>
    <dgm:pt modelId="{D71CF36D-2787-4316-8249-D05F54F3CC4C}" type="pres">
      <dgm:prSet presAssocID="{2E8BCC7C-B172-40DF-9A66-835EB6CDF086}" presName="spaceA" presStyleCnt="0"/>
      <dgm:spPr/>
    </dgm:pt>
  </dgm:ptLst>
  <dgm:cxnLst>
    <dgm:cxn modelId="{43823D10-6B66-4F4C-BED2-22AF886DC22C}" srcId="{C1D8F580-9A85-4AA5-8DB5-F43F0D339C58}" destId="{2E8BCC7C-B172-40DF-9A66-835EB6CDF086}" srcOrd="2" destOrd="0" parTransId="{7E8321CE-843D-4909-B61C-FB6733C2963C}" sibTransId="{5975127F-F98F-47CB-A436-B7272A670D96}"/>
    <dgm:cxn modelId="{6C8016C2-1909-47A6-BEF9-02D5786FC5E3}" srcId="{C1D8F580-9A85-4AA5-8DB5-F43F0D339C58}" destId="{DC5E9E3A-3E81-4EDD-84D0-FB8CB7EC9CF4}" srcOrd="0" destOrd="0" parTransId="{EB990200-2F0B-4AF7-BABE-275A93D33B39}" sibTransId="{9DCB91D8-6AC1-4FCB-BA5B-541474660401}"/>
    <dgm:cxn modelId="{141F74F7-F1C8-4955-BB24-83258CF77627}" type="presOf" srcId="{6182E782-BAB3-46C8-A82A-3A8F4B30EDB9}" destId="{60B23E81-EBAD-4EFE-B26F-ED99FE6E0585}" srcOrd="0" destOrd="0" presId="urn:microsoft.com/office/officeart/2005/8/layout/hProcess11"/>
    <dgm:cxn modelId="{ED05CA1B-3A16-4BB9-A652-6B4622597F81}" srcId="{C1D8F580-9A85-4AA5-8DB5-F43F0D339C58}" destId="{6182E782-BAB3-46C8-A82A-3A8F4B30EDB9}" srcOrd="1" destOrd="0" parTransId="{9E3FB39F-D819-40EE-A90E-3AD85B50F8BE}" sibTransId="{D5F5F3BD-3AC1-4FC1-8392-ACD76ACF6E49}"/>
    <dgm:cxn modelId="{47800A92-792F-45D6-B065-83B63DE1B915}" type="presOf" srcId="{2E8BCC7C-B172-40DF-9A66-835EB6CDF086}" destId="{C317FDD2-6DC7-4929-A494-4BDADE1FF32C}" srcOrd="0" destOrd="0" presId="urn:microsoft.com/office/officeart/2005/8/layout/hProcess11"/>
    <dgm:cxn modelId="{81502A35-7A18-49C9-A914-F6D85EDA9F0D}" type="presOf" srcId="{C1D8F580-9A85-4AA5-8DB5-F43F0D339C58}" destId="{A1D071CB-A568-414D-B0DD-BB2EEDA9E9FA}" srcOrd="0" destOrd="0" presId="urn:microsoft.com/office/officeart/2005/8/layout/hProcess11"/>
    <dgm:cxn modelId="{D079EA0B-EABE-43FD-A889-31B950D39CDE}" type="presOf" srcId="{DC5E9E3A-3E81-4EDD-84D0-FB8CB7EC9CF4}" destId="{D700B3C3-01B9-4997-B836-AAD32276CCD6}" srcOrd="0" destOrd="0" presId="urn:microsoft.com/office/officeart/2005/8/layout/hProcess11"/>
    <dgm:cxn modelId="{FD0848A1-C193-4F83-9677-9FB0320846E3}" type="presParOf" srcId="{A1D071CB-A568-414D-B0DD-BB2EEDA9E9FA}" destId="{45210914-B953-4AE6-B988-A9B666977474}" srcOrd="0" destOrd="0" presId="urn:microsoft.com/office/officeart/2005/8/layout/hProcess11"/>
    <dgm:cxn modelId="{A10A805F-77A2-408C-B3FC-C3391499D546}" type="presParOf" srcId="{A1D071CB-A568-414D-B0DD-BB2EEDA9E9FA}" destId="{22545CF9-59E5-4BB7-B528-226B99797B88}" srcOrd="1" destOrd="0" presId="urn:microsoft.com/office/officeart/2005/8/layout/hProcess11"/>
    <dgm:cxn modelId="{7A10D6D7-C937-4BE0-AA26-F491C8CA8AEF}" type="presParOf" srcId="{22545CF9-59E5-4BB7-B528-226B99797B88}" destId="{FB815413-1F5E-4642-8E25-558B46F79843}" srcOrd="0" destOrd="0" presId="urn:microsoft.com/office/officeart/2005/8/layout/hProcess11"/>
    <dgm:cxn modelId="{CA2F1DA7-F5CD-4896-BA33-745708FD52AB}" type="presParOf" srcId="{FB815413-1F5E-4642-8E25-558B46F79843}" destId="{D700B3C3-01B9-4997-B836-AAD32276CCD6}" srcOrd="0" destOrd="0" presId="urn:microsoft.com/office/officeart/2005/8/layout/hProcess11"/>
    <dgm:cxn modelId="{6E5D459F-6CAB-4C72-8E0A-424B2E1DEBED}" type="presParOf" srcId="{FB815413-1F5E-4642-8E25-558B46F79843}" destId="{6DFF782B-F4EB-4EAA-9E53-004F033AB97A}" srcOrd="1" destOrd="0" presId="urn:microsoft.com/office/officeart/2005/8/layout/hProcess11"/>
    <dgm:cxn modelId="{DFA6093B-F01C-49F7-AE7D-CE931E45C321}" type="presParOf" srcId="{FB815413-1F5E-4642-8E25-558B46F79843}" destId="{4C963130-9506-45D3-91EA-23F2AF55A9A2}" srcOrd="2" destOrd="0" presId="urn:microsoft.com/office/officeart/2005/8/layout/hProcess11"/>
    <dgm:cxn modelId="{F367F91C-1F4A-49B6-B953-9B7F4F50D154}" type="presParOf" srcId="{22545CF9-59E5-4BB7-B528-226B99797B88}" destId="{DB3DFFE2-B3BA-4D5A-851A-6DD056FEFEEE}" srcOrd="1" destOrd="0" presId="urn:microsoft.com/office/officeart/2005/8/layout/hProcess11"/>
    <dgm:cxn modelId="{406849F8-E4B5-4F85-B5F9-F1423EF77D46}" type="presParOf" srcId="{22545CF9-59E5-4BB7-B528-226B99797B88}" destId="{D1983505-AEBF-4204-B956-DDC82CCD3861}" srcOrd="2" destOrd="0" presId="urn:microsoft.com/office/officeart/2005/8/layout/hProcess11"/>
    <dgm:cxn modelId="{9EFEF797-999F-4609-ABE1-4949E59D8CA9}" type="presParOf" srcId="{D1983505-AEBF-4204-B956-DDC82CCD3861}" destId="{60B23E81-EBAD-4EFE-B26F-ED99FE6E0585}" srcOrd="0" destOrd="0" presId="urn:microsoft.com/office/officeart/2005/8/layout/hProcess11"/>
    <dgm:cxn modelId="{63EFBE17-6447-47A0-97A5-637C94699570}" type="presParOf" srcId="{D1983505-AEBF-4204-B956-DDC82CCD3861}" destId="{EECA8343-8853-478A-B113-F8EB1FDDA468}" srcOrd="1" destOrd="0" presId="urn:microsoft.com/office/officeart/2005/8/layout/hProcess11"/>
    <dgm:cxn modelId="{FEF5573E-44F6-44E9-BAFC-3507235C4D7E}" type="presParOf" srcId="{D1983505-AEBF-4204-B956-DDC82CCD3861}" destId="{15A41156-8624-49B9-8204-097CC6FE15AC}" srcOrd="2" destOrd="0" presId="urn:microsoft.com/office/officeart/2005/8/layout/hProcess11"/>
    <dgm:cxn modelId="{424D4395-13FC-4AEA-B81B-D01588676B90}" type="presParOf" srcId="{22545CF9-59E5-4BB7-B528-226B99797B88}" destId="{5A468EE3-063A-408C-A6E9-2AF20DF0EAED}" srcOrd="3" destOrd="0" presId="urn:microsoft.com/office/officeart/2005/8/layout/hProcess11"/>
    <dgm:cxn modelId="{BC8B3608-AB31-4BCF-8CF2-A9CC1D392FD5}" type="presParOf" srcId="{22545CF9-59E5-4BB7-B528-226B99797B88}" destId="{A700B448-C0EC-4145-AED9-3BB45685709E}" srcOrd="4" destOrd="0" presId="urn:microsoft.com/office/officeart/2005/8/layout/hProcess11"/>
    <dgm:cxn modelId="{51FCDE48-195E-4858-9FFC-1E240FE29590}" type="presParOf" srcId="{A700B448-C0EC-4145-AED9-3BB45685709E}" destId="{C317FDD2-6DC7-4929-A494-4BDADE1FF32C}" srcOrd="0" destOrd="0" presId="urn:microsoft.com/office/officeart/2005/8/layout/hProcess11"/>
    <dgm:cxn modelId="{D9929C4D-6CDE-4B70-AEF0-CC2D40C8EE1B}" type="presParOf" srcId="{A700B448-C0EC-4145-AED9-3BB45685709E}" destId="{48D0BD62-C9FD-432C-9FFA-CE8E93D6E7FA}" srcOrd="1" destOrd="0" presId="urn:microsoft.com/office/officeart/2005/8/layout/hProcess11"/>
    <dgm:cxn modelId="{7DB8A9A3-1029-428E-9A96-56C04EBE1838}" type="presParOf" srcId="{A700B448-C0EC-4145-AED9-3BB45685709E}" destId="{D71CF36D-2787-4316-8249-D05F54F3CC4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1D8F580-9A85-4AA5-8DB5-F43F0D339C5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5E9E3A-3E81-4EDD-84D0-FB8CB7EC9CF4}">
      <dgm:prSet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Designação da área responsável pela condução de processos disciplinares</a:t>
          </a:r>
          <a:endParaRPr lang="en-US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B990200-2F0B-4AF7-BABE-275A93D33B39}" type="parTrans" cxnId="{6C8016C2-1909-47A6-BEF9-02D5786FC5E3}">
      <dgm:prSet/>
      <dgm:spPr/>
      <dgm:t>
        <a:bodyPr/>
        <a:lstStyle/>
        <a:p>
          <a:endParaRPr lang="en-US"/>
        </a:p>
      </dgm:t>
    </dgm:pt>
    <dgm:pt modelId="{9DCB91D8-6AC1-4FCB-BA5B-541474660401}" type="sibTrans" cxnId="{6C8016C2-1909-47A6-BEF9-02D5786FC5E3}">
      <dgm:prSet/>
      <dgm:spPr/>
      <dgm:t>
        <a:bodyPr/>
        <a:lstStyle/>
        <a:p>
          <a:endParaRPr lang="en-US"/>
        </a:p>
      </dgm:t>
    </dgm:pt>
    <dgm:pt modelId="{758691F4-E96A-46BD-8240-C3A349A8ADB4}">
      <dgm:prSet/>
      <dgm:spPr/>
      <dgm:t>
        <a:bodyPr/>
        <a:lstStyle/>
        <a:p>
          <a:r>
            <a:rPr lang="pt-BR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Levantamento de riscos e estabelecimento de medidas de tratamento</a:t>
          </a:r>
          <a:endParaRPr lang="en-US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FFEF268-C3B3-4617-89D0-4ABAA0BCB53A}" type="parTrans" cxnId="{273C228C-283E-4842-8601-1097D2A2BB48}">
      <dgm:prSet/>
      <dgm:spPr/>
      <dgm:t>
        <a:bodyPr/>
        <a:lstStyle/>
        <a:p>
          <a:endParaRPr lang="en-US"/>
        </a:p>
      </dgm:t>
    </dgm:pt>
    <dgm:pt modelId="{39BA58F0-2A97-4DD7-8CC7-6CDE79AD5D23}" type="sibTrans" cxnId="{273C228C-283E-4842-8601-1097D2A2BB48}">
      <dgm:prSet/>
      <dgm:spPr/>
      <dgm:t>
        <a:bodyPr/>
        <a:lstStyle/>
        <a:p>
          <a:endParaRPr lang="en-US"/>
        </a:p>
      </dgm:t>
    </dgm:pt>
    <dgm:pt modelId="{3BE57A48-56B5-496B-BB2F-3583D71DCB7A}">
      <dgm:prSet/>
      <dgm:spPr/>
      <dgm:t>
        <a:bodyPr/>
        <a:lstStyle/>
        <a:p>
          <a:r>
            <a:rPr lang="pt-BR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Plano de integridade</a:t>
          </a:r>
          <a:endParaRPr lang="en-US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1A092BB-EC8A-427E-A149-C5DE821BA3CB}" type="parTrans" cxnId="{6E8A22F4-A909-47B2-B6B2-032770F638D0}">
      <dgm:prSet/>
      <dgm:spPr/>
      <dgm:t>
        <a:bodyPr/>
        <a:lstStyle/>
        <a:p>
          <a:endParaRPr lang="en-US"/>
        </a:p>
      </dgm:t>
    </dgm:pt>
    <dgm:pt modelId="{2B1B22E0-0697-4AF1-81DC-2608D89C9A3D}" type="sibTrans" cxnId="{6E8A22F4-A909-47B2-B6B2-032770F638D0}">
      <dgm:prSet/>
      <dgm:spPr/>
      <dgm:t>
        <a:bodyPr/>
        <a:lstStyle/>
        <a:p>
          <a:endParaRPr lang="en-US"/>
        </a:p>
      </dgm:t>
    </dgm:pt>
    <dgm:pt modelId="{A1D071CB-A568-414D-B0DD-BB2EEDA9E9FA}" type="pres">
      <dgm:prSet presAssocID="{C1D8F580-9A85-4AA5-8DB5-F43F0D339C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5210914-B953-4AE6-B988-A9B666977474}" type="pres">
      <dgm:prSet presAssocID="{C1D8F580-9A85-4AA5-8DB5-F43F0D339C58}" presName="arrow" presStyleLbl="bgShp" presStyleIdx="0" presStyleCnt="1"/>
      <dgm:spPr/>
    </dgm:pt>
    <dgm:pt modelId="{22545CF9-59E5-4BB7-B528-226B99797B88}" type="pres">
      <dgm:prSet presAssocID="{C1D8F580-9A85-4AA5-8DB5-F43F0D339C58}" presName="points" presStyleCnt="0"/>
      <dgm:spPr/>
    </dgm:pt>
    <dgm:pt modelId="{FB815413-1F5E-4642-8E25-558B46F79843}" type="pres">
      <dgm:prSet presAssocID="{DC5E9E3A-3E81-4EDD-84D0-FB8CB7EC9CF4}" presName="compositeA" presStyleCnt="0"/>
      <dgm:spPr/>
    </dgm:pt>
    <dgm:pt modelId="{D700B3C3-01B9-4997-B836-AAD32276CCD6}" type="pres">
      <dgm:prSet presAssocID="{DC5E9E3A-3E81-4EDD-84D0-FB8CB7EC9CF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DFF782B-F4EB-4EAA-9E53-004F033AB97A}" type="pres">
      <dgm:prSet presAssocID="{DC5E9E3A-3E81-4EDD-84D0-FB8CB7EC9CF4}" presName="circleA" presStyleLbl="node1" presStyleIdx="0" presStyleCnt="3"/>
      <dgm:spPr/>
    </dgm:pt>
    <dgm:pt modelId="{4C963130-9506-45D3-91EA-23F2AF55A9A2}" type="pres">
      <dgm:prSet presAssocID="{DC5E9E3A-3E81-4EDD-84D0-FB8CB7EC9CF4}" presName="spaceA" presStyleCnt="0"/>
      <dgm:spPr/>
    </dgm:pt>
    <dgm:pt modelId="{59501747-3249-4B69-A742-5E3A01E4FC5D}" type="pres">
      <dgm:prSet presAssocID="{9DCB91D8-6AC1-4FCB-BA5B-541474660401}" presName="space" presStyleCnt="0"/>
      <dgm:spPr/>
    </dgm:pt>
    <dgm:pt modelId="{ABC05741-A4A5-4A50-900E-6A4CE9020F8B}" type="pres">
      <dgm:prSet presAssocID="{758691F4-E96A-46BD-8240-C3A349A8ADB4}" presName="compositeB" presStyleCnt="0"/>
      <dgm:spPr/>
    </dgm:pt>
    <dgm:pt modelId="{8C3FEBF4-36AE-4FD4-A1C9-34512D6DD0BE}" type="pres">
      <dgm:prSet presAssocID="{758691F4-E96A-46BD-8240-C3A349A8ADB4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A8D1B9-1812-4471-8B76-2793EFA84888}" type="pres">
      <dgm:prSet presAssocID="{758691F4-E96A-46BD-8240-C3A349A8ADB4}" presName="circleB" presStyleLbl="node1" presStyleIdx="1" presStyleCnt="3"/>
      <dgm:spPr/>
    </dgm:pt>
    <dgm:pt modelId="{F7FE7AEF-0313-4693-82FF-D68D049F668F}" type="pres">
      <dgm:prSet presAssocID="{758691F4-E96A-46BD-8240-C3A349A8ADB4}" presName="spaceB" presStyleCnt="0"/>
      <dgm:spPr/>
    </dgm:pt>
    <dgm:pt modelId="{90647FAC-F4BB-481E-9F07-C6DAAEA77667}" type="pres">
      <dgm:prSet presAssocID="{39BA58F0-2A97-4DD7-8CC7-6CDE79AD5D23}" presName="space" presStyleCnt="0"/>
      <dgm:spPr/>
    </dgm:pt>
    <dgm:pt modelId="{5B25ECA1-511C-41CC-A602-1299B4BDAC1E}" type="pres">
      <dgm:prSet presAssocID="{3BE57A48-56B5-496B-BB2F-3583D71DCB7A}" presName="compositeA" presStyleCnt="0"/>
      <dgm:spPr/>
    </dgm:pt>
    <dgm:pt modelId="{A98B3AE6-3DFF-40F2-85D3-F23B6467EC72}" type="pres">
      <dgm:prSet presAssocID="{3BE57A48-56B5-496B-BB2F-3583D71DCB7A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82EA09-96B6-4DBE-9858-42423735D142}" type="pres">
      <dgm:prSet presAssocID="{3BE57A48-56B5-496B-BB2F-3583D71DCB7A}" presName="circleA" presStyleLbl="node1" presStyleIdx="2" presStyleCnt="3"/>
      <dgm:spPr/>
    </dgm:pt>
    <dgm:pt modelId="{5A517410-E722-4AFA-BAF3-898D520451BC}" type="pres">
      <dgm:prSet presAssocID="{3BE57A48-56B5-496B-BB2F-3583D71DCB7A}" presName="spaceA" presStyleCnt="0"/>
      <dgm:spPr/>
    </dgm:pt>
  </dgm:ptLst>
  <dgm:cxnLst>
    <dgm:cxn modelId="{273C228C-283E-4842-8601-1097D2A2BB48}" srcId="{C1D8F580-9A85-4AA5-8DB5-F43F0D339C58}" destId="{758691F4-E96A-46BD-8240-C3A349A8ADB4}" srcOrd="1" destOrd="0" parTransId="{2FFEF268-C3B3-4617-89D0-4ABAA0BCB53A}" sibTransId="{39BA58F0-2A97-4DD7-8CC7-6CDE79AD5D23}"/>
    <dgm:cxn modelId="{6C8016C2-1909-47A6-BEF9-02D5786FC5E3}" srcId="{C1D8F580-9A85-4AA5-8DB5-F43F0D339C58}" destId="{DC5E9E3A-3E81-4EDD-84D0-FB8CB7EC9CF4}" srcOrd="0" destOrd="0" parTransId="{EB990200-2F0B-4AF7-BABE-275A93D33B39}" sibTransId="{9DCB91D8-6AC1-4FCB-BA5B-541474660401}"/>
    <dgm:cxn modelId="{6E8A22F4-A909-47B2-B6B2-032770F638D0}" srcId="{C1D8F580-9A85-4AA5-8DB5-F43F0D339C58}" destId="{3BE57A48-56B5-496B-BB2F-3583D71DCB7A}" srcOrd="2" destOrd="0" parTransId="{41A092BB-EC8A-427E-A149-C5DE821BA3CB}" sibTransId="{2B1B22E0-0697-4AF1-81DC-2608D89C9A3D}"/>
    <dgm:cxn modelId="{CAF1CD63-47E1-4C3B-8AD5-7FF0D61CB076}" type="presOf" srcId="{758691F4-E96A-46BD-8240-C3A349A8ADB4}" destId="{8C3FEBF4-36AE-4FD4-A1C9-34512D6DD0BE}" srcOrd="0" destOrd="0" presId="urn:microsoft.com/office/officeart/2005/8/layout/hProcess11"/>
    <dgm:cxn modelId="{F80F0BD5-035C-4FFC-B1B5-A4FEE9F2552A}" type="presOf" srcId="{3BE57A48-56B5-496B-BB2F-3583D71DCB7A}" destId="{A98B3AE6-3DFF-40F2-85D3-F23B6467EC72}" srcOrd="0" destOrd="0" presId="urn:microsoft.com/office/officeart/2005/8/layout/hProcess11"/>
    <dgm:cxn modelId="{81502A35-7A18-49C9-A914-F6D85EDA9F0D}" type="presOf" srcId="{C1D8F580-9A85-4AA5-8DB5-F43F0D339C58}" destId="{A1D071CB-A568-414D-B0DD-BB2EEDA9E9FA}" srcOrd="0" destOrd="0" presId="urn:microsoft.com/office/officeart/2005/8/layout/hProcess11"/>
    <dgm:cxn modelId="{D079EA0B-EABE-43FD-A889-31B950D39CDE}" type="presOf" srcId="{DC5E9E3A-3E81-4EDD-84D0-FB8CB7EC9CF4}" destId="{D700B3C3-01B9-4997-B836-AAD32276CCD6}" srcOrd="0" destOrd="0" presId="urn:microsoft.com/office/officeart/2005/8/layout/hProcess11"/>
    <dgm:cxn modelId="{FD0848A1-C193-4F83-9677-9FB0320846E3}" type="presParOf" srcId="{A1D071CB-A568-414D-B0DD-BB2EEDA9E9FA}" destId="{45210914-B953-4AE6-B988-A9B666977474}" srcOrd="0" destOrd="0" presId="urn:microsoft.com/office/officeart/2005/8/layout/hProcess11"/>
    <dgm:cxn modelId="{A10A805F-77A2-408C-B3FC-C3391499D546}" type="presParOf" srcId="{A1D071CB-A568-414D-B0DD-BB2EEDA9E9FA}" destId="{22545CF9-59E5-4BB7-B528-226B99797B88}" srcOrd="1" destOrd="0" presId="urn:microsoft.com/office/officeart/2005/8/layout/hProcess11"/>
    <dgm:cxn modelId="{7A10D6D7-C937-4BE0-AA26-F491C8CA8AEF}" type="presParOf" srcId="{22545CF9-59E5-4BB7-B528-226B99797B88}" destId="{FB815413-1F5E-4642-8E25-558B46F79843}" srcOrd="0" destOrd="0" presId="urn:microsoft.com/office/officeart/2005/8/layout/hProcess11"/>
    <dgm:cxn modelId="{CA2F1DA7-F5CD-4896-BA33-745708FD52AB}" type="presParOf" srcId="{FB815413-1F5E-4642-8E25-558B46F79843}" destId="{D700B3C3-01B9-4997-B836-AAD32276CCD6}" srcOrd="0" destOrd="0" presId="urn:microsoft.com/office/officeart/2005/8/layout/hProcess11"/>
    <dgm:cxn modelId="{6E5D459F-6CAB-4C72-8E0A-424B2E1DEBED}" type="presParOf" srcId="{FB815413-1F5E-4642-8E25-558B46F79843}" destId="{6DFF782B-F4EB-4EAA-9E53-004F033AB97A}" srcOrd="1" destOrd="0" presId="urn:microsoft.com/office/officeart/2005/8/layout/hProcess11"/>
    <dgm:cxn modelId="{DFA6093B-F01C-49F7-AE7D-CE931E45C321}" type="presParOf" srcId="{FB815413-1F5E-4642-8E25-558B46F79843}" destId="{4C963130-9506-45D3-91EA-23F2AF55A9A2}" srcOrd="2" destOrd="0" presId="urn:microsoft.com/office/officeart/2005/8/layout/hProcess11"/>
    <dgm:cxn modelId="{0BE9C172-9158-48E2-B117-47FDBE59FE33}" type="presParOf" srcId="{22545CF9-59E5-4BB7-B528-226B99797B88}" destId="{59501747-3249-4B69-A742-5E3A01E4FC5D}" srcOrd="1" destOrd="0" presId="urn:microsoft.com/office/officeart/2005/8/layout/hProcess11"/>
    <dgm:cxn modelId="{A4B448F7-7CF0-4836-8C3B-A00030EC7BF2}" type="presParOf" srcId="{22545CF9-59E5-4BB7-B528-226B99797B88}" destId="{ABC05741-A4A5-4A50-900E-6A4CE9020F8B}" srcOrd="2" destOrd="0" presId="urn:microsoft.com/office/officeart/2005/8/layout/hProcess11"/>
    <dgm:cxn modelId="{D7C5089F-A6B5-4989-9A4B-3BA0878D8DC7}" type="presParOf" srcId="{ABC05741-A4A5-4A50-900E-6A4CE9020F8B}" destId="{8C3FEBF4-36AE-4FD4-A1C9-34512D6DD0BE}" srcOrd="0" destOrd="0" presId="urn:microsoft.com/office/officeart/2005/8/layout/hProcess11"/>
    <dgm:cxn modelId="{91646ECD-8363-4A11-BFA8-6A72F49811B0}" type="presParOf" srcId="{ABC05741-A4A5-4A50-900E-6A4CE9020F8B}" destId="{39A8D1B9-1812-4471-8B76-2793EFA84888}" srcOrd="1" destOrd="0" presId="urn:microsoft.com/office/officeart/2005/8/layout/hProcess11"/>
    <dgm:cxn modelId="{2C8FC466-0A0A-48B6-B8A3-8B6AADE7A194}" type="presParOf" srcId="{ABC05741-A4A5-4A50-900E-6A4CE9020F8B}" destId="{F7FE7AEF-0313-4693-82FF-D68D049F668F}" srcOrd="2" destOrd="0" presId="urn:microsoft.com/office/officeart/2005/8/layout/hProcess11"/>
    <dgm:cxn modelId="{C91F053A-1A9E-47FC-AFF5-4CC041CA4A94}" type="presParOf" srcId="{22545CF9-59E5-4BB7-B528-226B99797B88}" destId="{90647FAC-F4BB-481E-9F07-C6DAAEA77667}" srcOrd="3" destOrd="0" presId="urn:microsoft.com/office/officeart/2005/8/layout/hProcess11"/>
    <dgm:cxn modelId="{D046EFBD-FAF7-4BB9-9420-E2D6C12C7AE3}" type="presParOf" srcId="{22545CF9-59E5-4BB7-B528-226B99797B88}" destId="{5B25ECA1-511C-41CC-A602-1299B4BDAC1E}" srcOrd="4" destOrd="0" presId="urn:microsoft.com/office/officeart/2005/8/layout/hProcess11"/>
    <dgm:cxn modelId="{3C06796D-602D-4DA8-AD28-677B9A7A542D}" type="presParOf" srcId="{5B25ECA1-511C-41CC-A602-1299B4BDAC1E}" destId="{A98B3AE6-3DFF-40F2-85D3-F23B6467EC72}" srcOrd="0" destOrd="0" presId="urn:microsoft.com/office/officeart/2005/8/layout/hProcess11"/>
    <dgm:cxn modelId="{0B1A121C-339D-4E24-A65E-7717BD113269}" type="presParOf" srcId="{5B25ECA1-511C-41CC-A602-1299B4BDAC1E}" destId="{EB82EA09-96B6-4DBE-9858-42423735D142}" srcOrd="1" destOrd="0" presId="urn:microsoft.com/office/officeart/2005/8/layout/hProcess11"/>
    <dgm:cxn modelId="{9CCDBCD5-CA4A-48F3-B488-05CF18BC0E3F}" type="presParOf" srcId="{5B25ECA1-511C-41CC-A602-1299B4BDAC1E}" destId="{5A517410-E722-4AFA-BAF3-898D520451B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97DF052-6265-4628-8B15-012B8E34D7CA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E38DA4D5-24FA-401A-ABD8-18E8F940E3DC}">
      <dgm:prSet/>
      <dgm:spPr/>
      <dgm:t>
        <a:bodyPr/>
        <a:lstStyle/>
        <a:p>
          <a:r>
            <a:rPr lang="pt-BR" dirty="0"/>
            <a:t>Os órgãos iniciarão a </a:t>
          </a:r>
          <a:r>
            <a:rPr lang="pt-BR" b="1" dirty="0">
              <a:solidFill>
                <a:schemeClr val="accent2">
                  <a:lumMod val="75000"/>
                </a:schemeClr>
              </a:solidFill>
            </a:rPr>
            <a:t>execução e monitoramento </a:t>
          </a:r>
          <a:r>
            <a:rPr lang="pt-BR" dirty="0"/>
            <a:t>dos seus Programas, com base nas medidas definidas em seus Planos de Integridade.</a:t>
          </a:r>
          <a:endParaRPr lang="en-US" dirty="0"/>
        </a:p>
      </dgm:t>
    </dgm:pt>
    <dgm:pt modelId="{3C18D993-4406-4FC4-BEAC-34FD5C7C29FF}" type="parTrans" cxnId="{C02A3E0B-DC37-4970-8C02-2AC5A6D99EFC}">
      <dgm:prSet/>
      <dgm:spPr/>
      <dgm:t>
        <a:bodyPr/>
        <a:lstStyle/>
        <a:p>
          <a:endParaRPr lang="en-US"/>
        </a:p>
      </dgm:t>
    </dgm:pt>
    <dgm:pt modelId="{68C6514E-4EC9-4091-A8F5-EE0D3380B1F5}" type="sibTrans" cxnId="{C02A3E0B-DC37-4970-8C02-2AC5A6D99EFC}">
      <dgm:prSet/>
      <dgm:spPr/>
      <dgm:t>
        <a:bodyPr/>
        <a:lstStyle/>
        <a:p>
          <a:endParaRPr lang="en-US"/>
        </a:p>
      </dgm:t>
    </dgm:pt>
    <dgm:pt modelId="{CCCD2B2F-DC04-4C12-A06D-9B0F81B8F969}">
      <dgm:prSet/>
      <dgm:spPr/>
      <dgm:t>
        <a:bodyPr/>
        <a:lstStyle/>
        <a:p>
          <a:r>
            <a:rPr lang="pt-BR" b="1" dirty="0">
              <a:solidFill>
                <a:schemeClr val="accent2">
                  <a:lumMod val="75000"/>
                </a:schemeClr>
              </a:solidFill>
            </a:rPr>
            <a:t>Expansão do Programa </a:t>
          </a:r>
          <a:r>
            <a:rPr lang="pt-BR" dirty="0"/>
            <a:t>para políticas públicas, fornecedores e outras organizações públicas ou privadas com as quais se relacione.</a:t>
          </a:r>
          <a:endParaRPr lang="en-US" dirty="0"/>
        </a:p>
      </dgm:t>
    </dgm:pt>
    <dgm:pt modelId="{7135746E-E6BC-4844-ADA2-056BD32280C3}" type="parTrans" cxnId="{D1B7EC3B-9288-4187-8A14-EEC3E713A627}">
      <dgm:prSet/>
      <dgm:spPr/>
      <dgm:t>
        <a:bodyPr/>
        <a:lstStyle/>
        <a:p>
          <a:endParaRPr lang="en-US"/>
        </a:p>
      </dgm:t>
    </dgm:pt>
    <dgm:pt modelId="{E9099EDD-1EC9-46A3-80E2-438C0E8D3D23}" type="sibTrans" cxnId="{D1B7EC3B-9288-4187-8A14-EEC3E713A627}">
      <dgm:prSet/>
      <dgm:spPr/>
      <dgm:t>
        <a:bodyPr/>
        <a:lstStyle/>
        <a:p>
          <a:endParaRPr lang="en-US"/>
        </a:p>
      </dgm:t>
    </dgm:pt>
    <dgm:pt modelId="{D31B6DB3-FB6D-4F09-A642-9B923A7F8324}" type="pres">
      <dgm:prSet presAssocID="{097DF052-6265-4628-8B15-012B8E34D7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B4535DA-D1A0-4DD7-BCAC-F9DDBA4CEA56}" type="pres">
      <dgm:prSet presAssocID="{CCCD2B2F-DC04-4C12-A06D-9B0F81B8F969}" presName="boxAndChildren" presStyleCnt="0"/>
      <dgm:spPr/>
    </dgm:pt>
    <dgm:pt modelId="{84F0DF93-D3B1-4A5C-BD08-E67E18783649}" type="pres">
      <dgm:prSet presAssocID="{CCCD2B2F-DC04-4C12-A06D-9B0F81B8F969}" presName="parentTextBox" presStyleLbl="node1" presStyleIdx="0" presStyleCnt="2"/>
      <dgm:spPr/>
      <dgm:t>
        <a:bodyPr/>
        <a:lstStyle/>
        <a:p>
          <a:endParaRPr lang="pt-BR"/>
        </a:p>
      </dgm:t>
    </dgm:pt>
    <dgm:pt modelId="{E6136993-2ADE-420C-881A-6FB28489D9A6}" type="pres">
      <dgm:prSet presAssocID="{68C6514E-4EC9-4091-A8F5-EE0D3380B1F5}" presName="sp" presStyleCnt="0"/>
      <dgm:spPr/>
    </dgm:pt>
    <dgm:pt modelId="{38CBBA81-4541-4437-9382-F9E58205E28F}" type="pres">
      <dgm:prSet presAssocID="{E38DA4D5-24FA-401A-ABD8-18E8F940E3DC}" presName="arrowAndChildren" presStyleCnt="0"/>
      <dgm:spPr/>
    </dgm:pt>
    <dgm:pt modelId="{258D1CA1-CCF1-4CAE-B559-4778A576F972}" type="pres">
      <dgm:prSet presAssocID="{E38DA4D5-24FA-401A-ABD8-18E8F940E3DC}" presName="parentTextArrow" presStyleLbl="node1" presStyleIdx="1" presStyleCnt="2"/>
      <dgm:spPr/>
      <dgm:t>
        <a:bodyPr/>
        <a:lstStyle/>
        <a:p>
          <a:endParaRPr lang="pt-BR"/>
        </a:p>
      </dgm:t>
    </dgm:pt>
  </dgm:ptLst>
  <dgm:cxnLst>
    <dgm:cxn modelId="{58E53E53-9FC2-4417-85B4-7407EBA219FD}" type="presOf" srcId="{CCCD2B2F-DC04-4C12-A06D-9B0F81B8F969}" destId="{84F0DF93-D3B1-4A5C-BD08-E67E18783649}" srcOrd="0" destOrd="0" presId="urn:microsoft.com/office/officeart/2005/8/layout/process4"/>
    <dgm:cxn modelId="{84A26A89-FC03-4C05-895D-6238F6C78E26}" type="presOf" srcId="{097DF052-6265-4628-8B15-012B8E34D7CA}" destId="{D31B6DB3-FB6D-4F09-A642-9B923A7F8324}" srcOrd="0" destOrd="0" presId="urn:microsoft.com/office/officeart/2005/8/layout/process4"/>
    <dgm:cxn modelId="{C02A3E0B-DC37-4970-8C02-2AC5A6D99EFC}" srcId="{097DF052-6265-4628-8B15-012B8E34D7CA}" destId="{E38DA4D5-24FA-401A-ABD8-18E8F940E3DC}" srcOrd="0" destOrd="0" parTransId="{3C18D993-4406-4FC4-BEAC-34FD5C7C29FF}" sibTransId="{68C6514E-4EC9-4091-A8F5-EE0D3380B1F5}"/>
    <dgm:cxn modelId="{D1B7EC3B-9288-4187-8A14-EEC3E713A627}" srcId="{097DF052-6265-4628-8B15-012B8E34D7CA}" destId="{CCCD2B2F-DC04-4C12-A06D-9B0F81B8F969}" srcOrd="1" destOrd="0" parTransId="{7135746E-E6BC-4844-ADA2-056BD32280C3}" sibTransId="{E9099EDD-1EC9-46A3-80E2-438C0E8D3D23}"/>
    <dgm:cxn modelId="{83640057-974F-442A-B491-398A0E339693}" type="presOf" srcId="{E38DA4D5-24FA-401A-ABD8-18E8F940E3DC}" destId="{258D1CA1-CCF1-4CAE-B559-4778A576F972}" srcOrd="0" destOrd="0" presId="urn:microsoft.com/office/officeart/2005/8/layout/process4"/>
    <dgm:cxn modelId="{FBF1DD8D-18EF-47B3-B8CC-664AAD1D2E19}" type="presParOf" srcId="{D31B6DB3-FB6D-4F09-A642-9B923A7F8324}" destId="{BB4535DA-D1A0-4DD7-BCAC-F9DDBA4CEA56}" srcOrd="0" destOrd="0" presId="urn:microsoft.com/office/officeart/2005/8/layout/process4"/>
    <dgm:cxn modelId="{FDE4E9CD-63AD-4AEA-8778-909A1CB8F430}" type="presParOf" srcId="{BB4535DA-D1A0-4DD7-BCAC-F9DDBA4CEA56}" destId="{84F0DF93-D3B1-4A5C-BD08-E67E18783649}" srcOrd="0" destOrd="0" presId="urn:microsoft.com/office/officeart/2005/8/layout/process4"/>
    <dgm:cxn modelId="{F252823E-E8FB-4BC3-BEA2-3F8828548EE4}" type="presParOf" srcId="{D31B6DB3-FB6D-4F09-A642-9B923A7F8324}" destId="{E6136993-2ADE-420C-881A-6FB28489D9A6}" srcOrd="1" destOrd="0" presId="urn:microsoft.com/office/officeart/2005/8/layout/process4"/>
    <dgm:cxn modelId="{C287CD9F-3BCB-49A0-993A-2C93932B28B8}" type="presParOf" srcId="{D31B6DB3-FB6D-4F09-A642-9B923A7F8324}" destId="{38CBBA81-4541-4437-9382-F9E58205E28F}" srcOrd="2" destOrd="0" presId="urn:microsoft.com/office/officeart/2005/8/layout/process4"/>
    <dgm:cxn modelId="{29FD43C7-4CF1-4D65-A16C-027E81879C3A}" type="presParOf" srcId="{38CBBA81-4541-4437-9382-F9E58205E28F}" destId="{258D1CA1-CCF1-4CAE-B559-4778A576F97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52263-C7A2-4793-9B93-48584806EF8C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B4648B21-0BA1-4868-98A3-D4DF81EE6165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Comprometimento e apoio da alta administração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D2164690-C23A-4B0C-9AF1-C5A720BB4084}" type="parTrans" cxnId="{504CA6AC-074F-44C9-8D0E-C20B8663AF2E}">
      <dgm:prSet/>
      <dgm:spPr/>
      <dgm:t>
        <a:bodyPr/>
        <a:lstStyle/>
        <a:p>
          <a:endParaRPr lang="en-US"/>
        </a:p>
      </dgm:t>
    </dgm:pt>
    <dgm:pt modelId="{64DF392D-07EF-4A27-A9C2-89FFBE45C865}" type="sibTrans" cxnId="{504CA6AC-074F-44C9-8D0E-C20B8663AF2E}">
      <dgm:prSet/>
      <dgm:spPr/>
      <dgm:t>
        <a:bodyPr/>
        <a:lstStyle/>
        <a:p>
          <a:endParaRPr lang="en-US"/>
        </a:p>
      </dgm:t>
    </dgm:pt>
    <dgm:pt modelId="{9A96C4DA-5D3A-46C0-A51A-E1AAF4AAA1EB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Unidade responsável pela implementação no órgão ou na entidade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3265913C-7102-44A9-8480-EA3E151BD21B}" type="parTrans" cxnId="{47C1CE29-722D-44E1-8E0F-3D4D9213F262}">
      <dgm:prSet/>
      <dgm:spPr/>
      <dgm:t>
        <a:bodyPr/>
        <a:lstStyle/>
        <a:p>
          <a:endParaRPr lang="en-US"/>
        </a:p>
      </dgm:t>
    </dgm:pt>
    <dgm:pt modelId="{BD0DE0C4-6359-43EB-B41F-F163D79C2F18}" type="sibTrans" cxnId="{47C1CE29-722D-44E1-8E0F-3D4D9213F262}">
      <dgm:prSet/>
      <dgm:spPr/>
      <dgm:t>
        <a:bodyPr/>
        <a:lstStyle/>
        <a:p>
          <a:endParaRPr lang="en-US"/>
        </a:p>
      </dgm:t>
    </dgm:pt>
    <dgm:pt modelId="{935D9855-700D-48C5-9526-FA5AE977250C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Análise, avaliação e gestão dos riscos associados ao tema da integridade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E756D2E9-4140-40C3-95F6-52C8EDC30D7B}" type="parTrans" cxnId="{F3529C56-051D-4875-A530-A5D953C19176}">
      <dgm:prSet/>
      <dgm:spPr/>
      <dgm:t>
        <a:bodyPr/>
        <a:lstStyle/>
        <a:p>
          <a:endParaRPr lang="en-US"/>
        </a:p>
      </dgm:t>
    </dgm:pt>
    <dgm:pt modelId="{531B0760-230F-4E11-B406-2CD290B8FCA3}" type="sibTrans" cxnId="{F3529C56-051D-4875-A530-A5D953C19176}">
      <dgm:prSet/>
      <dgm:spPr/>
      <dgm:t>
        <a:bodyPr/>
        <a:lstStyle/>
        <a:p>
          <a:endParaRPr lang="en-US"/>
        </a:p>
      </dgm:t>
    </dgm:pt>
    <dgm:pt modelId="{8F471C3E-0295-4D8B-90AA-5A504D27DF43}">
      <dgm:prSet custT="1"/>
      <dgm:spPr/>
      <dgm:t>
        <a:bodyPr/>
        <a:lstStyle/>
        <a:p>
          <a:r>
            <a:rPr lang="pt-BR" sz="2800" b="0" dirty="0">
              <a:latin typeface="Garamond" panose="02020404030301010803" pitchFamily="18" charset="0"/>
            </a:rPr>
            <a:t>Monitoramento contínuo dos atributos do programa de integridade</a:t>
          </a:r>
          <a:endParaRPr lang="en-US" sz="2800" b="0" dirty="0">
            <a:latin typeface="Garamond" panose="02020404030301010803" pitchFamily="18" charset="0"/>
          </a:endParaRPr>
        </a:p>
      </dgm:t>
    </dgm:pt>
    <dgm:pt modelId="{3B6EFA76-8ADE-4202-AB4E-4EE8D3130BF5}" type="parTrans" cxnId="{CF06AE5F-7A5E-4C4B-99BF-1C6D7B267808}">
      <dgm:prSet/>
      <dgm:spPr/>
      <dgm:t>
        <a:bodyPr/>
        <a:lstStyle/>
        <a:p>
          <a:endParaRPr lang="en-US"/>
        </a:p>
      </dgm:t>
    </dgm:pt>
    <dgm:pt modelId="{F379BDCF-CDC0-4DC0-8A73-BC1B7CBBC0AC}" type="sibTrans" cxnId="{CF06AE5F-7A5E-4C4B-99BF-1C6D7B267808}">
      <dgm:prSet/>
      <dgm:spPr/>
      <dgm:t>
        <a:bodyPr/>
        <a:lstStyle/>
        <a:p>
          <a:endParaRPr lang="en-US"/>
        </a:p>
      </dgm:t>
    </dgm:pt>
    <dgm:pt modelId="{CB559F8C-7D62-472B-B7CE-B8F5D62F7506}" type="pres">
      <dgm:prSet presAssocID="{D7D52263-C7A2-4793-9B93-48584806EF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1C225A0-0FAC-4284-B24A-4EFE39FC5D38}" type="pres">
      <dgm:prSet presAssocID="{B4648B21-0BA1-4868-98A3-D4DF81EE6165}" presName="parentLin" presStyleCnt="0"/>
      <dgm:spPr/>
    </dgm:pt>
    <dgm:pt modelId="{1B72BACA-A888-41BF-BE69-2E4D6FF73D4C}" type="pres">
      <dgm:prSet presAssocID="{B4648B21-0BA1-4868-98A3-D4DF81EE6165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B0221E80-5745-4C4F-B7A4-34EF39FC39B8}" type="pres">
      <dgm:prSet presAssocID="{B4648B21-0BA1-4868-98A3-D4DF81EE616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5808AF-9389-471F-9FDE-54E6088815A2}" type="pres">
      <dgm:prSet presAssocID="{B4648B21-0BA1-4868-98A3-D4DF81EE6165}" presName="negativeSpace" presStyleCnt="0"/>
      <dgm:spPr/>
    </dgm:pt>
    <dgm:pt modelId="{E8CBAB6E-27F9-424E-9DC4-270E7B8E6333}" type="pres">
      <dgm:prSet presAssocID="{B4648B21-0BA1-4868-98A3-D4DF81EE6165}" presName="childText" presStyleLbl="conFgAcc1" presStyleIdx="0" presStyleCnt="4">
        <dgm:presLayoutVars>
          <dgm:bulletEnabled val="1"/>
        </dgm:presLayoutVars>
      </dgm:prSet>
      <dgm:spPr/>
    </dgm:pt>
    <dgm:pt modelId="{8EA4608C-E8FF-4596-9BCC-E75068E7CC56}" type="pres">
      <dgm:prSet presAssocID="{64DF392D-07EF-4A27-A9C2-89FFBE45C865}" presName="spaceBetweenRectangles" presStyleCnt="0"/>
      <dgm:spPr/>
    </dgm:pt>
    <dgm:pt modelId="{13803F63-63F5-4441-9EC2-6708D74894CA}" type="pres">
      <dgm:prSet presAssocID="{9A96C4DA-5D3A-46C0-A51A-E1AAF4AAA1EB}" presName="parentLin" presStyleCnt="0"/>
      <dgm:spPr/>
    </dgm:pt>
    <dgm:pt modelId="{B013BE23-42AD-45D2-AD4C-47321B6F3F59}" type="pres">
      <dgm:prSet presAssocID="{9A96C4DA-5D3A-46C0-A51A-E1AAF4AAA1EB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8DBA118C-0CDB-481F-8C34-2BCF77484C5F}" type="pres">
      <dgm:prSet presAssocID="{9A96C4DA-5D3A-46C0-A51A-E1AAF4AAA1E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3D2C03-77A5-4CF0-AD39-E96AC2C8CF45}" type="pres">
      <dgm:prSet presAssocID="{9A96C4DA-5D3A-46C0-A51A-E1AAF4AAA1EB}" presName="negativeSpace" presStyleCnt="0"/>
      <dgm:spPr/>
    </dgm:pt>
    <dgm:pt modelId="{7C534226-9E69-4D07-9116-4BF900E2F3C3}" type="pres">
      <dgm:prSet presAssocID="{9A96C4DA-5D3A-46C0-A51A-E1AAF4AAA1EB}" presName="childText" presStyleLbl="conFgAcc1" presStyleIdx="1" presStyleCnt="4">
        <dgm:presLayoutVars>
          <dgm:bulletEnabled val="1"/>
        </dgm:presLayoutVars>
      </dgm:prSet>
      <dgm:spPr/>
    </dgm:pt>
    <dgm:pt modelId="{B23BF4E8-7574-4289-8D2B-6F0F3C5D0FB9}" type="pres">
      <dgm:prSet presAssocID="{BD0DE0C4-6359-43EB-B41F-F163D79C2F18}" presName="spaceBetweenRectangles" presStyleCnt="0"/>
      <dgm:spPr/>
    </dgm:pt>
    <dgm:pt modelId="{A0B3A448-5200-4A09-9D09-9183225D515A}" type="pres">
      <dgm:prSet presAssocID="{935D9855-700D-48C5-9526-FA5AE977250C}" presName="parentLin" presStyleCnt="0"/>
      <dgm:spPr/>
    </dgm:pt>
    <dgm:pt modelId="{0AC2F3DF-D52A-42B9-8AE4-92945A7EC85E}" type="pres">
      <dgm:prSet presAssocID="{935D9855-700D-48C5-9526-FA5AE977250C}" presName="parentLeftMargin" presStyleLbl="node1" presStyleIdx="1" presStyleCnt="4"/>
      <dgm:spPr/>
      <dgm:t>
        <a:bodyPr/>
        <a:lstStyle/>
        <a:p>
          <a:endParaRPr lang="pt-BR"/>
        </a:p>
      </dgm:t>
    </dgm:pt>
    <dgm:pt modelId="{D746B745-A2C5-4F47-BB1B-B0C33477AE61}" type="pres">
      <dgm:prSet presAssocID="{935D9855-700D-48C5-9526-FA5AE977250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8E7DA7-C21E-4DF5-A734-B3B31F927C36}" type="pres">
      <dgm:prSet presAssocID="{935D9855-700D-48C5-9526-FA5AE977250C}" presName="negativeSpace" presStyleCnt="0"/>
      <dgm:spPr/>
    </dgm:pt>
    <dgm:pt modelId="{08067F5E-4342-4221-B42C-C8744C168E0D}" type="pres">
      <dgm:prSet presAssocID="{935D9855-700D-48C5-9526-FA5AE977250C}" presName="childText" presStyleLbl="conFgAcc1" presStyleIdx="2" presStyleCnt="4">
        <dgm:presLayoutVars>
          <dgm:bulletEnabled val="1"/>
        </dgm:presLayoutVars>
      </dgm:prSet>
      <dgm:spPr/>
    </dgm:pt>
    <dgm:pt modelId="{DFEF8B1F-A308-47F5-8C26-C136A0FF110E}" type="pres">
      <dgm:prSet presAssocID="{531B0760-230F-4E11-B406-2CD290B8FCA3}" presName="spaceBetweenRectangles" presStyleCnt="0"/>
      <dgm:spPr/>
    </dgm:pt>
    <dgm:pt modelId="{6AD1D961-CE14-44FF-81ED-C947A04755B1}" type="pres">
      <dgm:prSet presAssocID="{8F471C3E-0295-4D8B-90AA-5A504D27DF43}" presName="parentLin" presStyleCnt="0"/>
      <dgm:spPr/>
    </dgm:pt>
    <dgm:pt modelId="{4CCC95EB-F8CD-47E6-887D-36461DE9F9EB}" type="pres">
      <dgm:prSet presAssocID="{8F471C3E-0295-4D8B-90AA-5A504D27DF43}" presName="parentLeftMargin" presStyleLbl="node1" presStyleIdx="2" presStyleCnt="4"/>
      <dgm:spPr/>
      <dgm:t>
        <a:bodyPr/>
        <a:lstStyle/>
        <a:p>
          <a:endParaRPr lang="pt-BR"/>
        </a:p>
      </dgm:t>
    </dgm:pt>
    <dgm:pt modelId="{D67E5ABC-01DD-4B6B-BC39-2777F746D69F}" type="pres">
      <dgm:prSet presAssocID="{8F471C3E-0295-4D8B-90AA-5A504D27DF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81AE3A-51B7-4E26-9058-14ED321008B9}" type="pres">
      <dgm:prSet presAssocID="{8F471C3E-0295-4D8B-90AA-5A504D27DF43}" presName="negativeSpace" presStyleCnt="0"/>
      <dgm:spPr/>
    </dgm:pt>
    <dgm:pt modelId="{384648E1-BA5A-4BBE-B70A-267A834065C4}" type="pres">
      <dgm:prSet presAssocID="{8F471C3E-0295-4D8B-90AA-5A504D27DF4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845C684-178B-4D7A-BADB-2656983EFEDF}" type="presOf" srcId="{8F471C3E-0295-4D8B-90AA-5A504D27DF43}" destId="{D67E5ABC-01DD-4B6B-BC39-2777F746D69F}" srcOrd="1" destOrd="0" presId="urn:microsoft.com/office/officeart/2005/8/layout/list1"/>
    <dgm:cxn modelId="{47C1CE29-722D-44E1-8E0F-3D4D9213F262}" srcId="{D7D52263-C7A2-4793-9B93-48584806EF8C}" destId="{9A96C4DA-5D3A-46C0-A51A-E1AAF4AAA1EB}" srcOrd="1" destOrd="0" parTransId="{3265913C-7102-44A9-8480-EA3E151BD21B}" sibTransId="{BD0DE0C4-6359-43EB-B41F-F163D79C2F18}"/>
    <dgm:cxn modelId="{8596D8D6-859B-45FC-86E4-A3A9CD4D3784}" type="presOf" srcId="{D7D52263-C7A2-4793-9B93-48584806EF8C}" destId="{CB559F8C-7D62-472B-B7CE-B8F5D62F7506}" srcOrd="0" destOrd="0" presId="urn:microsoft.com/office/officeart/2005/8/layout/list1"/>
    <dgm:cxn modelId="{CF06AE5F-7A5E-4C4B-99BF-1C6D7B267808}" srcId="{D7D52263-C7A2-4793-9B93-48584806EF8C}" destId="{8F471C3E-0295-4D8B-90AA-5A504D27DF43}" srcOrd="3" destOrd="0" parTransId="{3B6EFA76-8ADE-4202-AB4E-4EE8D3130BF5}" sibTransId="{F379BDCF-CDC0-4DC0-8A73-BC1B7CBBC0AC}"/>
    <dgm:cxn modelId="{F3529C56-051D-4875-A530-A5D953C19176}" srcId="{D7D52263-C7A2-4793-9B93-48584806EF8C}" destId="{935D9855-700D-48C5-9526-FA5AE977250C}" srcOrd="2" destOrd="0" parTransId="{E756D2E9-4140-40C3-95F6-52C8EDC30D7B}" sibTransId="{531B0760-230F-4E11-B406-2CD290B8FCA3}"/>
    <dgm:cxn modelId="{43604F40-B1E3-477F-A496-7BA391ECE0CD}" type="presOf" srcId="{9A96C4DA-5D3A-46C0-A51A-E1AAF4AAA1EB}" destId="{8DBA118C-0CDB-481F-8C34-2BCF77484C5F}" srcOrd="1" destOrd="0" presId="urn:microsoft.com/office/officeart/2005/8/layout/list1"/>
    <dgm:cxn modelId="{1B803AE2-58C1-4E02-BDC3-DAA873246421}" type="presOf" srcId="{935D9855-700D-48C5-9526-FA5AE977250C}" destId="{D746B745-A2C5-4F47-BB1B-B0C33477AE61}" srcOrd="1" destOrd="0" presId="urn:microsoft.com/office/officeart/2005/8/layout/list1"/>
    <dgm:cxn modelId="{504CA6AC-074F-44C9-8D0E-C20B8663AF2E}" srcId="{D7D52263-C7A2-4793-9B93-48584806EF8C}" destId="{B4648B21-0BA1-4868-98A3-D4DF81EE6165}" srcOrd="0" destOrd="0" parTransId="{D2164690-C23A-4B0C-9AF1-C5A720BB4084}" sibTransId="{64DF392D-07EF-4A27-A9C2-89FFBE45C865}"/>
    <dgm:cxn modelId="{C3335606-4DB2-4486-962E-A117F37E3363}" type="presOf" srcId="{B4648B21-0BA1-4868-98A3-D4DF81EE6165}" destId="{1B72BACA-A888-41BF-BE69-2E4D6FF73D4C}" srcOrd="0" destOrd="0" presId="urn:microsoft.com/office/officeart/2005/8/layout/list1"/>
    <dgm:cxn modelId="{4A20F704-1401-4ED6-BC3F-A982B6AB2BE9}" type="presOf" srcId="{B4648B21-0BA1-4868-98A3-D4DF81EE6165}" destId="{B0221E80-5745-4C4F-B7A4-34EF39FC39B8}" srcOrd="1" destOrd="0" presId="urn:microsoft.com/office/officeart/2005/8/layout/list1"/>
    <dgm:cxn modelId="{A6B4F6BE-AF35-4701-9407-5AE9DCCFBB59}" type="presOf" srcId="{8F471C3E-0295-4D8B-90AA-5A504D27DF43}" destId="{4CCC95EB-F8CD-47E6-887D-36461DE9F9EB}" srcOrd="0" destOrd="0" presId="urn:microsoft.com/office/officeart/2005/8/layout/list1"/>
    <dgm:cxn modelId="{37635A2E-7C86-4FAC-9770-B2165EC4F9C1}" type="presOf" srcId="{9A96C4DA-5D3A-46C0-A51A-E1AAF4AAA1EB}" destId="{B013BE23-42AD-45D2-AD4C-47321B6F3F59}" srcOrd="0" destOrd="0" presId="urn:microsoft.com/office/officeart/2005/8/layout/list1"/>
    <dgm:cxn modelId="{BC0EBBB7-BD60-4CBF-9946-2C9264AAA0B3}" type="presOf" srcId="{935D9855-700D-48C5-9526-FA5AE977250C}" destId="{0AC2F3DF-D52A-42B9-8AE4-92945A7EC85E}" srcOrd="0" destOrd="0" presId="urn:microsoft.com/office/officeart/2005/8/layout/list1"/>
    <dgm:cxn modelId="{DED1737E-ABA1-4C57-BD7F-D5FBE3FA0E94}" type="presParOf" srcId="{CB559F8C-7D62-472B-B7CE-B8F5D62F7506}" destId="{41C225A0-0FAC-4284-B24A-4EFE39FC5D38}" srcOrd="0" destOrd="0" presId="urn:microsoft.com/office/officeart/2005/8/layout/list1"/>
    <dgm:cxn modelId="{CCDD96AE-B8FB-4DAE-95C0-68E91D20EE98}" type="presParOf" srcId="{41C225A0-0FAC-4284-B24A-4EFE39FC5D38}" destId="{1B72BACA-A888-41BF-BE69-2E4D6FF73D4C}" srcOrd="0" destOrd="0" presId="urn:microsoft.com/office/officeart/2005/8/layout/list1"/>
    <dgm:cxn modelId="{E94DD5E4-8769-49BD-BC90-2543BD300896}" type="presParOf" srcId="{41C225A0-0FAC-4284-B24A-4EFE39FC5D38}" destId="{B0221E80-5745-4C4F-B7A4-34EF39FC39B8}" srcOrd="1" destOrd="0" presId="urn:microsoft.com/office/officeart/2005/8/layout/list1"/>
    <dgm:cxn modelId="{8E1CC4CD-CB8D-444A-9FC5-D7C897073D88}" type="presParOf" srcId="{CB559F8C-7D62-472B-B7CE-B8F5D62F7506}" destId="{655808AF-9389-471F-9FDE-54E6088815A2}" srcOrd="1" destOrd="0" presId="urn:microsoft.com/office/officeart/2005/8/layout/list1"/>
    <dgm:cxn modelId="{9CCA525D-5F3A-4634-9A66-4C34A423EBCC}" type="presParOf" srcId="{CB559F8C-7D62-472B-B7CE-B8F5D62F7506}" destId="{E8CBAB6E-27F9-424E-9DC4-270E7B8E6333}" srcOrd="2" destOrd="0" presId="urn:microsoft.com/office/officeart/2005/8/layout/list1"/>
    <dgm:cxn modelId="{0736DB7A-B56B-44A0-BE21-D53D69859598}" type="presParOf" srcId="{CB559F8C-7D62-472B-B7CE-B8F5D62F7506}" destId="{8EA4608C-E8FF-4596-9BCC-E75068E7CC56}" srcOrd="3" destOrd="0" presId="urn:microsoft.com/office/officeart/2005/8/layout/list1"/>
    <dgm:cxn modelId="{06AFFDBF-5E5E-4338-8849-104F45B99D7F}" type="presParOf" srcId="{CB559F8C-7D62-472B-B7CE-B8F5D62F7506}" destId="{13803F63-63F5-4441-9EC2-6708D74894CA}" srcOrd="4" destOrd="0" presId="urn:microsoft.com/office/officeart/2005/8/layout/list1"/>
    <dgm:cxn modelId="{7C7C03DD-6F35-4969-80A5-2CB2173EC864}" type="presParOf" srcId="{13803F63-63F5-4441-9EC2-6708D74894CA}" destId="{B013BE23-42AD-45D2-AD4C-47321B6F3F59}" srcOrd="0" destOrd="0" presId="urn:microsoft.com/office/officeart/2005/8/layout/list1"/>
    <dgm:cxn modelId="{88B1AF52-035C-460E-A3F8-DCCDC0D4961B}" type="presParOf" srcId="{13803F63-63F5-4441-9EC2-6708D74894CA}" destId="{8DBA118C-0CDB-481F-8C34-2BCF77484C5F}" srcOrd="1" destOrd="0" presId="urn:microsoft.com/office/officeart/2005/8/layout/list1"/>
    <dgm:cxn modelId="{1559C5F7-46C3-4867-A0AB-701CD8C0950B}" type="presParOf" srcId="{CB559F8C-7D62-472B-B7CE-B8F5D62F7506}" destId="{EE3D2C03-77A5-4CF0-AD39-E96AC2C8CF45}" srcOrd="5" destOrd="0" presId="urn:microsoft.com/office/officeart/2005/8/layout/list1"/>
    <dgm:cxn modelId="{49E3806A-7800-4418-AB5D-8A0903FB5C0E}" type="presParOf" srcId="{CB559F8C-7D62-472B-B7CE-B8F5D62F7506}" destId="{7C534226-9E69-4D07-9116-4BF900E2F3C3}" srcOrd="6" destOrd="0" presId="urn:microsoft.com/office/officeart/2005/8/layout/list1"/>
    <dgm:cxn modelId="{8535B7B9-4A67-44ED-995E-6D8D2C377A4B}" type="presParOf" srcId="{CB559F8C-7D62-472B-B7CE-B8F5D62F7506}" destId="{B23BF4E8-7574-4289-8D2B-6F0F3C5D0FB9}" srcOrd="7" destOrd="0" presId="urn:microsoft.com/office/officeart/2005/8/layout/list1"/>
    <dgm:cxn modelId="{A24FD5D9-6C56-4151-AD19-58967A0EBDFB}" type="presParOf" srcId="{CB559F8C-7D62-472B-B7CE-B8F5D62F7506}" destId="{A0B3A448-5200-4A09-9D09-9183225D515A}" srcOrd="8" destOrd="0" presId="urn:microsoft.com/office/officeart/2005/8/layout/list1"/>
    <dgm:cxn modelId="{0EFADBBB-8326-403F-B744-55DFA17FD0E0}" type="presParOf" srcId="{A0B3A448-5200-4A09-9D09-9183225D515A}" destId="{0AC2F3DF-D52A-42B9-8AE4-92945A7EC85E}" srcOrd="0" destOrd="0" presId="urn:microsoft.com/office/officeart/2005/8/layout/list1"/>
    <dgm:cxn modelId="{351854D9-3C86-4FEB-9BFD-E25D0B165557}" type="presParOf" srcId="{A0B3A448-5200-4A09-9D09-9183225D515A}" destId="{D746B745-A2C5-4F47-BB1B-B0C33477AE61}" srcOrd="1" destOrd="0" presId="urn:microsoft.com/office/officeart/2005/8/layout/list1"/>
    <dgm:cxn modelId="{FAC8AA86-1137-4A62-AD87-608FBBB9AE67}" type="presParOf" srcId="{CB559F8C-7D62-472B-B7CE-B8F5D62F7506}" destId="{E98E7DA7-C21E-4DF5-A734-B3B31F927C36}" srcOrd="9" destOrd="0" presId="urn:microsoft.com/office/officeart/2005/8/layout/list1"/>
    <dgm:cxn modelId="{316D13D7-40DD-4AF2-BA08-19091467C6EA}" type="presParOf" srcId="{CB559F8C-7D62-472B-B7CE-B8F5D62F7506}" destId="{08067F5E-4342-4221-B42C-C8744C168E0D}" srcOrd="10" destOrd="0" presId="urn:microsoft.com/office/officeart/2005/8/layout/list1"/>
    <dgm:cxn modelId="{2D3F4198-9CE7-4AE0-897D-B6618FA55406}" type="presParOf" srcId="{CB559F8C-7D62-472B-B7CE-B8F5D62F7506}" destId="{DFEF8B1F-A308-47F5-8C26-C136A0FF110E}" srcOrd="11" destOrd="0" presId="urn:microsoft.com/office/officeart/2005/8/layout/list1"/>
    <dgm:cxn modelId="{0013BA64-FDDE-4E8E-8EEB-37374C1F034F}" type="presParOf" srcId="{CB559F8C-7D62-472B-B7CE-B8F5D62F7506}" destId="{6AD1D961-CE14-44FF-81ED-C947A04755B1}" srcOrd="12" destOrd="0" presId="urn:microsoft.com/office/officeart/2005/8/layout/list1"/>
    <dgm:cxn modelId="{4766A61D-0B74-4739-A1CD-AA2AC3521CBC}" type="presParOf" srcId="{6AD1D961-CE14-44FF-81ED-C947A04755B1}" destId="{4CCC95EB-F8CD-47E6-887D-36461DE9F9EB}" srcOrd="0" destOrd="0" presId="urn:microsoft.com/office/officeart/2005/8/layout/list1"/>
    <dgm:cxn modelId="{7462CEA7-000B-4F10-800B-6B2131F4CE74}" type="presParOf" srcId="{6AD1D961-CE14-44FF-81ED-C947A04755B1}" destId="{D67E5ABC-01DD-4B6B-BC39-2777F746D69F}" srcOrd="1" destOrd="0" presId="urn:microsoft.com/office/officeart/2005/8/layout/list1"/>
    <dgm:cxn modelId="{2FFD0568-40C4-4388-8E40-52A67A6441DD}" type="presParOf" srcId="{CB559F8C-7D62-472B-B7CE-B8F5D62F7506}" destId="{8981AE3A-51B7-4E26-9058-14ED321008B9}" srcOrd="13" destOrd="0" presId="urn:microsoft.com/office/officeart/2005/8/layout/list1"/>
    <dgm:cxn modelId="{5B6CC8C4-2041-4D70-B670-31F809B4D2A4}" type="presParOf" srcId="{CB559F8C-7D62-472B-B7CE-B8F5D62F7506}" destId="{384648E1-BA5A-4BBE-B70A-267A834065C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0BF49D-562F-4BCA-A306-ABBFFE9BD26C}" type="doc">
      <dgm:prSet loTypeId="urn:microsoft.com/office/officeart/2005/8/layout/equation2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1EA728A3-7638-4DB6-A16B-E478717BC44A}">
      <dgm:prSet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Instituir um </a:t>
          </a:r>
          <a:r>
            <a:rPr lang="pt-BR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integridade </a:t>
          </a:r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não significa lidar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com um assunto novo, mas valer-se de temas já conhecidos pelas organizações de maneira mais sistematizada.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5A68AE-B112-46FD-B2EB-A37B0B82A45C}" type="parTrans" cxnId="{4DD2A183-D884-4FBB-BFEC-EBBEE5E6B99E}">
      <dgm:prSet/>
      <dgm:spPr/>
      <dgm:t>
        <a:bodyPr/>
        <a:lstStyle/>
        <a:p>
          <a:endParaRPr lang="en-US"/>
        </a:p>
      </dgm:t>
    </dgm:pt>
    <dgm:pt modelId="{69D0C2CB-6F03-4A47-A741-C4E910ACD93C}" type="sibTrans" cxnId="{4DD2A183-D884-4FBB-BFEC-EBBEE5E6B99E}">
      <dgm:prSet/>
      <dgm:spPr/>
      <dgm:t>
        <a:bodyPr/>
        <a:lstStyle/>
        <a:p>
          <a:endParaRPr lang="en-US"/>
        </a:p>
      </dgm:t>
    </dgm:pt>
    <dgm:pt modelId="{8CA35047-DBE6-4911-A2DD-195CF49327F4}" type="pres">
      <dgm:prSet presAssocID="{D50BF49D-562F-4BCA-A306-ABBFFE9BD2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0843C28-48BB-4A3C-91A1-4CC15EB499BB}" type="pres">
      <dgm:prSet presAssocID="{D50BF49D-562F-4BCA-A306-ABBFFE9BD26C}" presName="vNodes" presStyleCnt="0"/>
      <dgm:spPr/>
    </dgm:pt>
    <dgm:pt modelId="{052B6BCB-2E98-422E-A200-5CC64F3AD4FE}" type="pres">
      <dgm:prSet presAssocID="{D50BF49D-562F-4BCA-A306-ABBFFE9BD26C}" presName="lastNode" presStyleLbl="node1" presStyleIdx="0" presStyleCnt="1" custScaleX="94003" custScaleY="931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A63020A-1CA2-4E65-AAB5-6BF10939D701}" type="presOf" srcId="{1EA728A3-7638-4DB6-A16B-E478717BC44A}" destId="{052B6BCB-2E98-422E-A200-5CC64F3AD4FE}" srcOrd="0" destOrd="0" presId="urn:microsoft.com/office/officeart/2005/8/layout/equation2"/>
    <dgm:cxn modelId="{00EE778C-FBEB-46DD-9ABC-A69719E19EE0}" type="presOf" srcId="{D50BF49D-562F-4BCA-A306-ABBFFE9BD26C}" destId="{8CA35047-DBE6-4911-A2DD-195CF49327F4}" srcOrd="0" destOrd="0" presId="urn:microsoft.com/office/officeart/2005/8/layout/equation2"/>
    <dgm:cxn modelId="{4DD2A183-D884-4FBB-BFEC-EBBEE5E6B99E}" srcId="{D50BF49D-562F-4BCA-A306-ABBFFE9BD26C}" destId="{1EA728A3-7638-4DB6-A16B-E478717BC44A}" srcOrd="0" destOrd="0" parTransId="{BB5A68AE-B112-46FD-B2EB-A37B0B82A45C}" sibTransId="{69D0C2CB-6F03-4A47-A741-C4E910ACD93C}"/>
    <dgm:cxn modelId="{B4C8353E-294D-441F-AFC3-803CC36EB4EF}" type="presParOf" srcId="{8CA35047-DBE6-4911-A2DD-195CF49327F4}" destId="{60843C28-48BB-4A3C-91A1-4CC15EB499BB}" srcOrd="0" destOrd="0" presId="urn:microsoft.com/office/officeart/2005/8/layout/equation2"/>
    <dgm:cxn modelId="{CE608B3F-7419-40B7-9DE3-1506E05D36BA}" type="presParOf" srcId="{8CA35047-DBE6-4911-A2DD-195CF49327F4}" destId="{052B6BCB-2E98-422E-A200-5CC64F3AD4FE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chart3" loCatId="cycle" qsTypeId="urn:microsoft.com/office/officeart/2005/8/quickstyle/simple1" qsCatId="simple" csTypeId="urn:microsoft.com/office/officeart/2005/8/colors/accent0_3" csCatId="mainScheme" phldr="1"/>
      <dgm:spPr/>
    </dgm:pt>
    <dgm:pt modelId="{0B508CD9-1A1B-4420-BDD1-35B6F0033914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8FDE22E0-E42C-41B7-B57A-120D1CB81FC1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Corregedoria</a:t>
          </a:r>
        </a:p>
      </dgm:t>
    </dgm:pt>
    <dgm:pt modelId="{E80B9943-F5AD-4609-ACE2-0301A5DB147A}" type="parTrans" cxnId="{7ACEAAE9-2573-4AC0-ADEC-1D8A3A08188F}">
      <dgm:prSet/>
      <dgm:spPr/>
      <dgm:t>
        <a:bodyPr/>
        <a:lstStyle/>
        <a:p>
          <a:endParaRPr lang="pt-BR"/>
        </a:p>
      </dgm:t>
    </dgm:pt>
    <dgm:pt modelId="{95C0FB12-79BF-4A9E-9E16-FCCE025817D4}" type="sibTrans" cxnId="{7ACEAAE9-2573-4AC0-ADEC-1D8A3A08188F}">
      <dgm:prSet/>
      <dgm:spPr/>
      <dgm:t>
        <a:bodyPr/>
        <a:lstStyle/>
        <a:p>
          <a:endParaRPr lang="pt-BR"/>
        </a:p>
      </dgm:t>
    </dgm:pt>
    <dgm:pt modelId="{C6CE04AE-C4BF-4201-A49E-3EE8C4AE917A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Recursos Humanos</a:t>
          </a:r>
        </a:p>
      </dgm:t>
    </dgm:pt>
    <dgm:pt modelId="{74FD3B0E-390F-4D37-A1A1-5C97729B53A5}" type="parTrans" cxnId="{9368F197-FA5C-4749-B818-A7665E761CC3}">
      <dgm:prSet/>
      <dgm:spPr/>
      <dgm:t>
        <a:bodyPr/>
        <a:lstStyle/>
        <a:p>
          <a:endParaRPr lang="pt-BR"/>
        </a:p>
      </dgm:t>
    </dgm:pt>
    <dgm:pt modelId="{84CA3FEC-5774-4B0E-BCCD-C17AEDA1095C}" type="sibTrans" cxnId="{9368F197-FA5C-4749-B818-A7665E761CC3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Auditoria Interna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BF73435B-324D-45E5-BA10-516925B846DD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Licitações e Compras Públicas</a:t>
          </a:r>
        </a:p>
      </dgm:t>
    </dgm:pt>
    <dgm:pt modelId="{417BD4E5-8622-47DE-B7FB-0DB5AF1F7061}" type="parTrans" cxnId="{D365ACB9-5280-4A41-B25D-82235350EBDB}">
      <dgm:prSet/>
      <dgm:spPr/>
      <dgm:t>
        <a:bodyPr/>
        <a:lstStyle/>
        <a:p>
          <a:endParaRPr lang="pt-BR"/>
        </a:p>
      </dgm:t>
    </dgm:pt>
    <dgm:pt modelId="{97D22D65-2D6B-4891-B703-6D280CF05199}" type="sibTrans" cxnId="{D365ACB9-5280-4A41-B25D-82235350EBDB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E81A1195-14F0-4193-9F0C-3807A18C8FA8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Planejamento Estratégico</a:t>
          </a:r>
        </a:p>
      </dgm:t>
    </dgm:pt>
    <dgm:pt modelId="{C85885DD-F2A3-406E-B583-0147A4437502}" type="parTrans" cxnId="{58F162B3-F056-4B7D-8D86-25FA50BF00A5}">
      <dgm:prSet/>
      <dgm:spPr/>
      <dgm:t>
        <a:bodyPr/>
        <a:lstStyle/>
        <a:p>
          <a:endParaRPr lang="pt-BR"/>
        </a:p>
      </dgm:t>
    </dgm:pt>
    <dgm:pt modelId="{CAA1B136-98B1-4BF5-A4D7-C97A08C4319E}" type="sibTrans" cxnId="{58F162B3-F056-4B7D-8D86-25FA50BF00A5}">
      <dgm:prSet/>
      <dgm:spPr/>
      <dgm:t>
        <a:bodyPr/>
        <a:lstStyle/>
        <a:p>
          <a:endParaRPr lang="pt-BR"/>
        </a:p>
      </dgm:t>
    </dgm:pt>
    <dgm:pt modelId="{7409470E-835E-4856-8579-989F409F1224}" type="pres">
      <dgm:prSet presAssocID="{E6F9B72F-6994-450A-9270-9DE7F14A19C2}" presName="compositeShape" presStyleCnt="0">
        <dgm:presLayoutVars>
          <dgm:chMax val="7"/>
          <dgm:dir/>
          <dgm:resizeHandles val="exact"/>
        </dgm:presLayoutVars>
      </dgm:prSet>
      <dgm:spPr/>
    </dgm:pt>
    <dgm:pt modelId="{CF42518F-B0E6-4D9B-A142-DB28824F70F1}" type="pres">
      <dgm:prSet presAssocID="{E6F9B72F-6994-450A-9270-9DE7F14A19C2}" presName="wedge1" presStyleLbl="node1" presStyleIdx="0" presStyleCnt="7" custLinFactNeighborX="-29419" custLinFactNeighborY="56919"/>
      <dgm:spPr/>
      <dgm:t>
        <a:bodyPr/>
        <a:lstStyle/>
        <a:p>
          <a:endParaRPr lang="pt-BR"/>
        </a:p>
      </dgm:t>
    </dgm:pt>
    <dgm:pt modelId="{7AAD4B54-F579-4C65-9072-72D4C72115ED}" type="pres">
      <dgm:prSet presAssocID="{E6F9B72F-6994-450A-9270-9DE7F14A19C2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553D9F-5EEE-45F7-AC70-BF579D146E35}" type="pres">
      <dgm:prSet presAssocID="{E6F9B72F-6994-450A-9270-9DE7F14A19C2}" presName="wedge2" presStyleLbl="node1" presStyleIdx="1" presStyleCnt="7" custScaleX="98530" custScaleY="103524" custLinFactNeighborX="-58714" custLinFactNeighborY="-26674"/>
      <dgm:spPr/>
      <dgm:t>
        <a:bodyPr/>
        <a:lstStyle/>
        <a:p>
          <a:endParaRPr lang="pt-BR"/>
        </a:p>
      </dgm:t>
    </dgm:pt>
    <dgm:pt modelId="{3B6D3A28-9C6F-4016-BCB1-318BCB46892B}" type="pres">
      <dgm:prSet presAssocID="{E6F9B72F-6994-450A-9270-9DE7F14A19C2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B2D351F-9259-4736-A982-9A76709525D1}" type="pres">
      <dgm:prSet presAssocID="{E6F9B72F-6994-450A-9270-9DE7F14A19C2}" presName="wedge3" presStyleLbl="node1" presStyleIdx="2" presStyleCnt="7" custLinFactNeighborX="14128" custLinFactNeighborY="7186"/>
      <dgm:spPr/>
      <dgm:t>
        <a:bodyPr/>
        <a:lstStyle/>
        <a:p>
          <a:endParaRPr lang="pt-BR"/>
        </a:p>
      </dgm:t>
    </dgm:pt>
    <dgm:pt modelId="{7F1F3B0A-936B-4BE7-964A-7664ADD6B789}" type="pres">
      <dgm:prSet presAssocID="{E6F9B72F-6994-450A-9270-9DE7F14A19C2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0898AA-772B-4E00-A2DF-5B2792C53CF9}" type="pres">
      <dgm:prSet presAssocID="{E6F9B72F-6994-450A-9270-9DE7F14A19C2}" presName="wedge4" presStyleLbl="node1" presStyleIdx="3" presStyleCnt="7" custLinFactNeighborX="7578" custLinFactNeighborY="-48012"/>
      <dgm:spPr/>
      <dgm:t>
        <a:bodyPr/>
        <a:lstStyle/>
        <a:p>
          <a:endParaRPr lang="pt-BR"/>
        </a:p>
      </dgm:t>
    </dgm:pt>
    <dgm:pt modelId="{F11ADBA3-F9C2-4199-B2E0-54C9CCA7756F}" type="pres">
      <dgm:prSet presAssocID="{E6F9B72F-6994-450A-9270-9DE7F14A19C2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2E9CDF-7A92-4658-BA1C-92A4EF136DC6}" type="pres">
      <dgm:prSet presAssocID="{E6F9B72F-6994-450A-9270-9DE7F14A19C2}" presName="wedge5" presStyleLbl="node1" presStyleIdx="4" presStyleCnt="7" custLinFactNeighborX="-45003" custLinFactNeighborY="-56926"/>
      <dgm:spPr/>
      <dgm:t>
        <a:bodyPr/>
        <a:lstStyle/>
        <a:p>
          <a:endParaRPr lang="pt-BR"/>
        </a:p>
      </dgm:t>
    </dgm:pt>
    <dgm:pt modelId="{D91EC916-318B-408E-9195-043F7D2B8AD9}" type="pres">
      <dgm:prSet presAssocID="{E6F9B72F-6994-450A-9270-9DE7F14A19C2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568D8D-4959-418F-B0A7-F80E36584A17}" type="pres">
      <dgm:prSet presAssocID="{E6F9B72F-6994-450A-9270-9DE7F14A19C2}" presName="wedge6" presStyleLbl="node1" presStyleIdx="5" presStyleCnt="7" custLinFactNeighborX="73164" custLinFactNeighborY="-30593"/>
      <dgm:spPr/>
      <dgm:t>
        <a:bodyPr/>
        <a:lstStyle/>
        <a:p>
          <a:endParaRPr lang="pt-BR"/>
        </a:p>
      </dgm:t>
    </dgm:pt>
    <dgm:pt modelId="{959541CA-7D98-4803-A7B4-0A4C4EA3DFD4}" type="pres">
      <dgm:prSet presAssocID="{E6F9B72F-6994-450A-9270-9DE7F14A19C2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2FDE83-B6F8-485D-8326-E065AB5A06A5}" type="pres">
      <dgm:prSet presAssocID="{E6F9B72F-6994-450A-9270-9DE7F14A19C2}" presName="wedge7" presStyleLbl="node1" presStyleIdx="6" presStyleCnt="7" custLinFactNeighborX="-45003" custLinFactNeighborY="51561"/>
      <dgm:spPr/>
      <dgm:t>
        <a:bodyPr/>
        <a:lstStyle/>
        <a:p>
          <a:endParaRPr lang="pt-BR"/>
        </a:p>
      </dgm:t>
    </dgm:pt>
    <dgm:pt modelId="{AA25900C-43D8-4CB9-8192-B9D2DB271D36}" type="pres">
      <dgm:prSet presAssocID="{E6F9B72F-6994-450A-9270-9DE7F14A19C2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2F007B6-938A-4247-A684-1F28FE790AC2}" type="presOf" srcId="{C6CE04AE-C4BF-4201-A49E-3EE8C4AE917A}" destId="{D70898AA-772B-4E00-A2DF-5B2792C53CF9}" srcOrd="0" destOrd="0" presId="urn:microsoft.com/office/officeart/2005/8/layout/chart3"/>
    <dgm:cxn modelId="{D89CD7A1-7332-4DD8-A32D-7AC449D80D0C}" type="presOf" srcId="{E81A1195-14F0-4193-9F0C-3807A18C8FA8}" destId="{AA25900C-43D8-4CB9-8192-B9D2DB271D36}" srcOrd="1" destOrd="0" presId="urn:microsoft.com/office/officeart/2005/8/layout/chart3"/>
    <dgm:cxn modelId="{01010466-67D3-48EC-AAA4-C7E2E9FFE7DE}" type="presOf" srcId="{2D8EECB9-07BB-4C6A-9FDF-DED822E1C20F}" destId="{959541CA-7D98-4803-A7B4-0A4C4EA3DFD4}" srcOrd="1" destOrd="0" presId="urn:microsoft.com/office/officeart/2005/8/layout/chart3"/>
    <dgm:cxn modelId="{6699FA9A-62FA-4A01-8CE2-B4D0767EB23F}" type="presOf" srcId="{BF73435B-324D-45E5-BA10-516925B846DD}" destId="{8E2E9CDF-7A92-4658-BA1C-92A4EF136DC6}" srcOrd="0" destOrd="0" presId="urn:microsoft.com/office/officeart/2005/8/layout/chart3"/>
    <dgm:cxn modelId="{32FC62C8-EE89-4A13-BC4B-3775C3E1475A}" type="presOf" srcId="{0B508CD9-1A1B-4420-BDD1-35B6F0033914}" destId="{7AAD4B54-F579-4C65-9072-72D4C72115ED}" srcOrd="1" destOrd="0" presId="urn:microsoft.com/office/officeart/2005/8/layout/chart3"/>
    <dgm:cxn modelId="{D365ACB9-5280-4A41-B25D-82235350EBDB}" srcId="{E6F9B72F-6994-450A-9270-9DE7F14A19C2}" destId="{BF73435B-324D-45E5-BA10-516925B846DD}" srcOrd="4" destOrd="0" parTransId="{417BD4E5-8622-47DE-B7FB-0DB5AF1F7061}" sibTransId="{97D22D65-2D6B-4891-B703-6D280CF05199}"/>
    <dgm:cxn modelId="{65B9B4BE-1713-44B6-9417-F30A7FC0FA5F}" type="presOf" srcId="{0B508CD9-1A1B-4420-BDD1-35B6F0033914}" destId="{CF42518F-B0E6-4D9B-A142-DB28824F70F1}" srcOrd="0" destOrd="0" presId="urn:microsoft.com/office/officeart/2005/8/layout/chart3"/>
    <dgm:cxn modelId="{1D0F0926-B0A2-4D44-8428-42BA60B32A7D}" srcId="{E6F9B72F-6994-450A-9270-9DE7F14A19C2}" destId="{2D8EECB9-07BB-4C6A-9FDF-DED822E1C20F}" srcOrd="5" destOrd="0" parTransId="{90EFAA98-3A63-49ED-BF06-F3D2F669E964}" sibTransId="{390D6581-F634-4E28-BF67-8940C5B8BFFE}"/>
    <dgm:cxn modelId="{FE2C5F84-AD55-41A6-BFD7-84064E13EA06}" type="presOf" srcId="{8FDE22E0-E42C-41B7-B57A-120D1CB81FC1}" destId="{3B6D3A28-9C6F-4016-BCB1-318BCB46892B}" srcOrd="1" destOrd="0" presId="urn:microsoft.com/office/officeart/2005/8/layout/chart3"/>
    <dgm:cxn modelId="{00268A11-3A8F-4E78-A9DA-EA2179D64AAC}" type="presOf" srcId="{8FDE22E0-E42C-41B7-B57A-120D1CB81FC1}" destId="{31553D9F-5EEE-45F7-AC70-BF579D146E35}" srcOrd="0" destOrd="0" presId="urn:microsoft.com/office/officeart/2005/8/layout/chart3"/>
    <dgm:cxn modelId="{7EB4306B-A92B-48EC-8AE1-281C52FF2445}" type="presOf" srcId="{E81A1195-14F0-4193-9F0C-3807A18C8FA8}" destId="{222FDE83-B6F8-485D-8326-E065AB5A06A5}" srcOrd="0" destOrd="0" presId="urn:microsoft.com/office/officeart/2005/8/layout/chart3"/>
    <dgm:cxn modelId="{0D9F818C-C44D-477C-9311-430275E8A54A}" srcId="{E6F9B72F-6994-450A-9270-9DE7F14A19C2}" destId="{0B508CD9-1A1B-4420-BDD1-35B6F0033914}" srcOrd="0" destOrd="0" parTransId="{19E4865E-E824-44AF-9B74-3EF388CBBB9E}" sibTransId="{5FDEC2B7-D561-42A7-9E19-8BE94927E103}"/>
    <dgm:cxn modelId="{9368F197-FA5C-4749-B818-A7665E761CC3}" srcId="{E6F9B72F-6994-450A-9270-9DE7F14A19C2}" destId="{C6CE04AE-C4BF-4201-A49E-3EE8C4AE917A}" srcOrd="3" destOrd="0" parTransId="{74FD3B0E-390F-4D37-A1A1-5C97729B53A5}" sibTransId="{84CA3FEC-5774-4B0E-BCCD-C17AEDA1095C}"/>
    <dgm:cxn modelId="{E609D393-1BD6-41D6-B87B-704E23C55F88}" type="presOf" srcId="{BF73435B-324D-45E5-BA10-516925B846DD}" destId="{D91EC916-318B-408E-9195-043F7D2B8AD9}" srcOrd="1" destOrd="0" presId="urn:microsoft.com/office/officeart/2005/8/layout/chart3"/>
    <dgm:cxn modelId="{2FF20688-AF44-4A79-A5B6-7F66104897D4}" type="presOf" srcId="{C6CE04AE-C4BF-4201-A49E-3EE8C4AE917A}" destId="{F11ADBA3-F9C2-4199-B2E0-54C9CCA7756F}" srcOrd="1" destOrd="0" presId="urn:microsoft.com/office/officeart/2005/8/layout/chart3"/>
    <dgm:cxn modelId="{58F162B3-F056-4B7D-8D86-25FA50BF00A5}" srcId="{E6F9B72F-6994-450A-9270-9DE7F14A19C2}" destId="{E81A1195-14F0-4193-9F0C-3807A18C8FA8}" srcOrd="6" destOrd="0" parTransId="{C85885DD-F2A3-406E-B583-0147A4437502}" sibTransId="{CAA1B136-98B1-4BF5-A4D7-C97A08C4319E}"/>
    <dgm:cxn modelId="{D2BE52FF-82AC-4EA2-8D2E-1E42D0E89D7C}" type="presOf" srcId="{E6F9B72F-6994-450A-9270-9DE7F14A19C2}" destId="{7409470E-835E-4856-8579-989F409F1224}" srcOrd="0" destOrd="0" presId="urn:microsoft.com/office/officeart/2005/8/layout/chart3"/>
    <dgm:cxn modelId="{5E3D06D1-1AC9-490A-8ECD-66C369516A83}" type="presOf" srcId="{6A679D34-DF3B-400B-9008-21A5DFF9A94C}" destId="{7F1F3B0A-936B-4BE7-964A-7664ADD6B789}" srcOrd="1" destOrd="0" presId="urn:microsoft.com/office/officeart/2005/8/layout/chart3"/>
    <dgm:cxn modelId="{1F5B5A8E-ADE7-4FAC-8108-A7A351DED9BC}" type="presOf" srcId="{2D8EECB9-07BB-4C6A-9FDF-DED822E1C20F}" destId="{52568D8D-4959-418F-B0A7-F80E36584A17}" srcOrd="0" destOrd="0" presId="urn:microsoft.com/office/officeart/2005/8/layout/chart3"/>
    <dgm:cxn modelId="{AF1B8050-355E-4F02-AB4E-599F7D1F1009}" srcId="{E6F9B72F-6994-450A-9270-9DE7F14A19C2}" destId="{6A679D34-DF3B-400B-9008-21A5DFF9A94C}" srcOrd="2" destOrd="0" parTransId="{3FD288FB-A3D1-4B3E-89D8-9DFD75974E0D}" sibTransId="{12CE89E1-7EA2-46E8-8049-C4AA087BAC13}"/>
    <dgm:cxn modelId="{0ACAFA73-400B-4386-A319-59613A12FF4F}" type="presOf" srcId="{6A679D34-DF3B-400B-9008-21A5DFF9A94C}" destId="{4B2D351F-9259-4736-A982-9A76709525D1}" srcOrd="0" destOrd="0" presId="urn:microsoft.com/office/officeart/2005/8/layout/chart3"/>
    <dgm:cxn modelId="{7ACEAAE9-2573-4AC0-ADEC-1D8A3A08188F}" srcId="{E6F9B72F-6994-450A-9270-9DE7F14A19C2}" destId="{8FDE22E0-E42C-41B7-B57A-120D1CB81FC1}" srcOrd="1" destOrd="0" parTransId="{E80B9943-F5AD-4609-ACE2-0301A5DB147A}" sibTransId="{95C0FB12-79BF-4A9E-9E16-FCCE025817D4}"/>
    <dgm:cxn modelId="{7930E21E-7DF0-4926-94F5-8C62FCBBA495}" type="presParOf" srcId="{7409470E-835E-4856-8579-989F409F1224}" destId="{CF42518F-B0E6-4D9B-A142-DB28824F70F1}" srcOrd="0" destOrd="0" presId="urn:microsoft.com/office/officeart/2005/8/layout/chart3"/>
    <dgm:cxn modelId="{61231E7A-6A19-4765-AB2A-ACEBE4AB6AB3}" type="presParOf" srcId="{7409470E-835E-4856-8579-989F409F1224}" destId="{7AAD4B54-F579-4C65-9072-72D4C72115ED}" srcOrd="1" destOrd="0" presId="urn:microsoft.com/office/officeart/2005/8/layout/chart3"/>
    <dgm:cxn modelId="{DB2E999C-C3DA-41AD-9F09-6F738AA8205A}" type="presParOf" srcId="{7409470E-835E-4856-8579-989F409F1224}" destId="{31553D9F-5EEE-45F7-AC70-BF579D146E35}" srcOrd="2" destOrd="0" presId="urn:microsoft.com/office/officeart/2005/8/layout/chart3"/>
    <dgm:cxn modelId="{99656C79-A03D-4576-8799-9C8CD807D80D}" type="presParOf" srcId="{7409470E-835E-4856-8579-989F409F1224}" destId="{3B6D3A28-9C6F-4016-BCB1-318BCB46892B}" srcOrd="3" destOrd="0" presId="urn:microsoft.com/office/officeart/2005/8/layout/chart3"/>
    <dgm:cxn modelId="{30ED14A6-D84A-456A-93C8-893260D9D781}" type="presParOf" srcId="{7409470E-835E-4856-8579-989F409F1224}" destId="{4B2D351F-9259-4736-A982-9A76709525D1}" srcOrd="4" destOrd="0" presId="urn:microsoft.com/office/officeart/2005/8/layout/chart3"/>
    <dgm:cxn modelId="{354993CF-B776-4C53-B07F-469948B8C0AB}" type="presParOf" srcId="{7409470E-835E-4856-8579-989F409F1224}" destId="{7F1F3B0A-936B-4BE7-964A-7664ADD6B789}" srcOrd="5" destOrd="0" presId="urn:microsoft.com/office/officeart/2005/8/layout/chart3"/>
    <dgm:cxn modelId="{272F3F03-9BC7-4542-BC6B-E322FFB01B1E}" type="presParOf" srcId="{7409470E-835E-4856-8579-989F409F1224}" destId="{D70898AA-772B-4E00-A2DF-5B2792C53CF9}" srcOrd="6" destOrd="0" presId="urn:microsoft.com/office/officeart/2005/8/layout/chart3"/>
    <dgm:cxn modelId="{4044D644-D7B1-4001-96DD-E9F843AED4B3}" type="presParOf" srcId="{7409470E-835E-4856-8579-989F409F1224}" destId="{F11ADBA3-F9C2-4199-B2E0-54C9CCA7756F}" srcOrd="7" destOrd="0" presId="urn:microsoft.com/office/officeart/2005/8/layout/chart3"/>
    <dgm:cxn modelId="{37F8B19E-3B0E-4F6E-94BC-FF2AEBD74B51}" type="presParOf" srcId="{7409470E-835E-4856-8579-989F409F1224}" destId="{8E2E9CDF-7A92-4658-BA1C-92A4EF136DC6}" srcOrd="8" destOrd="0" presId="urn:microsoft.com/office/officeart/2005/8/layout/chart3"/>
    <dgm:cxn modelId="{E2A6A9AA-3DCE-44F1-92FC-1A71311CAD7B}" type="presParOf" srcId="{7409470E-835E-4856-8579-989F409F1224}" destId="{D91EC916-318B-408E-9195-043F7D2B8AD9}" srcOrd="9" destOrd="0" presId="urn:microsoft.com/office/officeart/2005/8/layout/chart3"/>
    <dgm:cxn modelId="{6ED48B00-6BBB-47AD-8F43-6F1079130B84}" type="presParOf" srcId="{7409470E-835E-4856-8579-989F409F1224}" destId="{52568D8D-4959-418F-B0A7-F80E36584A17}" srcOrd="10" destOrd="0" presId="urn:microsoft.com/office/officeart/2005/8/layout/chart3"/>
    <dgm:cxn modelId="{181EE067-D2AC-405B-ABB9-09DDD8EBEE26}" type="presParOf" srcId="{7409470E-835E-4856-8579-989F409F1224}" destId="{959541CA-7D98-4803-A7B4-0A4C4EA3DFD4}" srcOrd="11" destOrd="0" presId="urn:microsoft.com/office/officeart/2005/8/layout/chart3"/>
    <dgm:cxn modelId="{546B4C1D-A657-4084-AC00-B85976334992}" type="presParOf" srcId="{7409470E-835E-4856-8579-989F409F1224}" destId="{222FDE83-B6F8-485D-8326-E065AB5A06A5}" srcOrd="12" destOrd="0" presId="urn:microsoft.com/office/officeart/2005/8/layout/chart3"/>
    <dgm:cxn modelId="{4CA47304-9F0F-478A-A63F-6C584E4155F6}" type="presParOf" srcId="{7409470E-835E-4856-8579-989F409F1224}" destId="{AA25900C-43D8-4CB9-8192-B9D2DB271D36}" srcOrd="13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chart3" loCatId="cycle" qsTypeId="urn:microsoft.com/office/officeart/2005/8/quickstyle/simple1" qsCatId="simple" csTypeId="urn:microsoft.com/office/officeart/2005/8/colors/accent0_3" csCatId="mainScheme" phldr="1"/>
      <dgm:spPr/>
    </dgm:pt>
    <dgm:pt modelId="{0B508CD9-1A1B-4420-BDD1-35B6F0033914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8FDE22E0-E42C-41B7-B57A-120D1CB81FC1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Corregedoria</a:t>
          </a:r>
        </a:p>
      </dgm:t>
    </dgm:pt>
    <dgm:pt modelId="{E80B9943-F5AD-4609-ACE2-0301A5DB147A}" type="parTrans" cxnId="{7ACEAAE9-2573-4AC0-ADEC-1D8A3A08188F}">
      <dgm:prSet/>
      <dgm:spPr/>
      <dgm:t>
        <a:bodyPr/>
        <a:lstStyle/>
        <a:p>
          <a:endParaRPr lang="pt-BR"/>
        </a:p>
      </dgm:t>
    </dgm:pt>
    <dgm:pt modelId="{95C0FB12-79BF-4A9E-9E16-FCCE025817D4}" type="sibTrans" cxnId="{7ACEAAE9-2573-4AC0-ADEC-1D8A3A08188F}">
      <dgm:prSet/>
      <dgm:spPr/>
      <dgm:t>
        <a:bodyPr/>
        <a:lstStyle/>
        <a:p>
          <a:endParaRPr lang="pt-BR"/>
        </a:p>
      </dgm:t>
    </dgm:pt>
    <dgm:pt modelId="{C6CE04AE-C4BF-4201-A49E-3EE8C4AE917A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Recursos Humanos</a:t>
          </a:r>
        </a:p>
      </dgm:t>
    </dgm:pt>
    <dgm:pt modelId="{74FD3B0E-390F-4D37-A1A1-5C97729B53A5}" type="parTrans" cxnId="{9368F197-FA5C-4749-B818-A7665E761CC3}">
      <dgm:prSet/>
      <dgm:spPr/>
      <dgm:t>
        <a:bodyPr/>
        <a:lstStyle/>
        <a:p>
          <a:endParaRPr lang="pt-BR"/>
        </a:p>
      </dgm:t>
    </dgm:pt>
    <dgm:pt modelId="{84CA3FEC-5774-4B0E-BCCD-C17AEDA1095C}" type="sibTrans" cxnId="{9368F197-FA5C-4749-B818-A7665E761CC3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Auditoria Interna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BF73435B-324D-45E5-BA10-516925B846DD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Licitações e Compras Públicas</a:t>
          </a:r>
        </a:p>
      </dgm:t>
    </dgm:pt>
    <dgm:pt modelId="{417BD4E5-8622-47DE-B7FB-0DB5AF1F7061}" type="parTrans" cxnId="{D365ACB9-5280-4A41-B25D-82235350EBDB}">
      <dgm:prSet/>
      <dgm:spPr/>
      <dgm:t>
        <a:bodyPr/>
        <a:lstStyle/>
        <a:p>
          <a:endParaRPr lang="pt-BR"/>
        </a:p>
      </dgm:t>
    </dgm:pt>
    <dgm:pt modelId="{97D22D65-2D6B-4891-B703-6D280CF05199}" type="sibTrans" cxnId="{D365ACB9-5280-4A41-B25D-82235350EBDB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 b="0">
              <a:latin typeface="Calibri" panose="020F0502020204030204" pitchFamily="34" charset="0"/>
            </a:rPr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E81A1195-14F0-4193-9F0C-3807A18C8FA8}">
      <dgm:prSet phldrT="[Texto]"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Planejamento Estratégico</a:t>
          </a:r>
        </a:p>
      </dgm:t>
    </dgm:pt>
    <dgm:pt modelId="{C85885DD-F2A3-406E-B583-0147A4437502}" type="parTrans" cxnId="{58F162B3-F056-4B7D-8D86-25FA50BF00A5}">
      <dgm:prSet/>
      <dgm:spPr/>
      <dgm:t>
        <a:bodyPr/>
        <a:lstStyle/>
        <a:p>
          <a:endParaRPr lang="pt-BR"/>
        </a:p>
      </dgm:t>
    </dgm:pt>
    <dgm:pt modelId="{CAA1B136-98B1-4BF5-A4D7-C97A08C4319E}" type="sibTrans" cxnId="{58F162B3-F056-4B7D-8D86-25FA50BF00A5}">
      <dgm:prSet/>
      <dgm:spPr/>
      <dgm:t>
        <a:bodyPr/>
        <a:lstStyle/>
        <a:p>
          <a:endParaRPr lang="pt-BR"/>
        </a:p>
      </dgm:t>
    </dgm:pt>
    <dgm:pt modelId="{7409470E-835E-4856-8579-989F409F1224}" type="pres">
      <dgm:prSet presAssocID="{E6F9B72F-6994-450A-9270-9DE7F14A19C2}" presName="compositeShape" presStyleCnt="0">
        <dgm:presLayoutVars>
          <dgm:chMax val="7"/>
          <dgm:dir/>
          <dgm:resizeHandles val="exact"/>
        </dgm:presLayoutVars>
      </dgm:prSet>
      <dgm:spPr/>
    </dgm:pt>
    <dgm:pt modelId="{CF42518F-B0E6-4D9B-A142-DB28824F70F1}" type="pres">
      <dgm:prSet presAssocID="{E6F9B72F-6994-450A-9270-9DE7F14A19C2}" presName="wedge1" presStyleLbl="node1" presStyleIdx="0" presStyleCnt="7" custLinFactNeighborX="-2555" custLinFactNeighborY="5177"/>
      <dgm:spPr/>
      <dgm:t>
        <a:bodyPr/>
        <a:lstStyle/>
        <a:p>
          <a:endParaRPr lang="pt-BR"/>
        </a:p>
      </dgm:t>
    </dgm:pt>
    <dgm:pt modelId="{7AAD4B54-F579-4C65-9072-72D4C72115ED}" type="pres">
      <dgm:prSet presAssocID="{E6F9B72F-6994-450A-9270-9DE7F14A19C2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553D9F-5EEE-45F7-AC70-BF579D146E35}" type="pres">
      <dgm:prSet presAssocID="{E6F9B72F-6994-450A-9270-9DE7F14A19C2}" presName="wedge2" presStyleLbl="node1" presStyleIdx="1" presStyleCnt="7" custScaleX="98530" custScaleY="103524"/>
      <dgm:spPr/>
      <dgm:t>
        <a:bodyPr/>
        <a:lstStyle/>
        <a:p>
          <a:endParaRPr lang="pt-BR"/>
        </a:p>
      </dgm:t>
    </dgm:pt>
    <dgm:pt modelId="{3B6D3A28-9C6F-4016-BCB1-318BCB46892B}" type="pres">
      <dgm:prSet presAssocID="{E6F9B72F-6994-450A-9270-9DE7F14A19C2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B2D351F-9259-4736-A982-9A76709525D1}" type="pres">
      <dgm:prSet presAssocID="{E6F9B72F-6994-450A-9270-9DE7F14A19C2}" presName="wedge3" presStyleLbl="node1" presStyleIdx="2" presStyleCnt="7"/>
      <dgm:spPr/>
      <dgm:t>
        <a:bodyPr/>
        <a:lstStyle/>
        <a:p>
          <a:endParaRPr lang="pt-BR"/>
        </a:p>
      </dgm:t>
    </dgm:pt>
    <dgm:pt modelId="{7F1F3B0A-936B-4BE7-964A-7664ADD6B789}" type="pres">
      <dgm:prSet presAssocID="{E6F9B72F-6994-450A-9270-9DE7F14A19C2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0898AA-772B-4E00-A2DF-5B2792C53CF9}" type="pres">
      <dgm:prSet presAssocID="{E6F9B72F-6994-450A-9270-9DE7F14A19C2}" presName="wedge4" presStyleLbl="node1" presStyleIdx="3" presStyleCnt="7"/>
      <dgm:spPr/>
      <dgm:t>
        <a:bodyPr/>
        <a:lstStyle/>
        <a:p>
          <a:endParaRPr lang="pt-BR"/>
        </a:p>
      </dgm:t>
    </dgm:pt>
    <dgm:pt modelId="{F11ADBA3-F9C2-4199-B2E0-54C9CCA7756F}" type="pres">
      <dgm:prSet presAssocID="{E6F9B72F-6994-450A-9270-9DE7F14A19C2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2E9CDF-7A92-4658-BA1C-92A4EF136DC6}" type="pres">
      <dgm:prSet presAssocID="{E6F9B72F-6994-450A-9270-9DE7F14A19C2}" presName="wedge5" presStyleLbl="node1" presStyleIdx="4" presStyleCnt="7"/>
      <dgm:spPr/>
      <dgm:t>
        <a:bodyPr/>
        <a:lstStyle/>
        <a:p>
          <a:endParaRPr lang="pt-BR"/>
        </a:p>
      </dgm:t>
    </dgm:pt>
    <dgm:pt modelId="{D91EC916-318B-408E-9195-043F7D2B8AD9}" type="pres">
      <dgm:prSet presAssocID="{E6F9B72F-6994-450A-9270-9DE7F14A19C2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568D8D-4959-418F-B0A7-F80E36584A17}" type="pres">
      <dgm:prSet presAssocID="{E6F9B72F-6994-450A-9270-9DE7F14A19C2}" presName="wedge6" presStyleLbl="node1" presStyleIdx="5" presStyleCnt="7"/>
      <dgm:spPr/>
      <dgm:t>
        <a:bodyPr/>
        <a:lstStyle/>
        <a:p>
          <a:endParaRPr lang="pt-BR"/>
        </a:p>
      </dgm:t>
    </dgm:pt>
    <dgm:pt modelId="{959541CA-7D98-4803-A7B4-0A4C4EA3DFD4}" type="pres">
      <dgm:prSet presAssocID="{E6F9B72F-6994-450A-9270-9DE7F14A19C2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2FDE83-B6F8-485D-8326-E065AB5A06A5}" type="pres">
      <dgm:prSet presAssocID="{E6F9B72F-6994-450A-9270-9DE7F14A19C2}" presName="wedge7" presStyleLbl="node1" presStyleIdx="6" presStyleCnt="7" custLinFactNeighborX="28" custLinFactNeighborY="-180"/>
      <dgm:spPr/>
      <dgm:t>
        <a:bodyPr/>
        <a:lstStyle/>
        <a:p>
          <a:endParaRPr lang="pt-BR"/>
        </a:p>
      </dgm:t>
    </dgm:pt>
    <dgm:pt modelId="{AA25900C-43D8-4CB9-8192-B9D2DB271D36}" type="pres">
      <dgm:prSet presAssocID="{E6F9B72F-6994-450A-9270-9DE7F14A19C2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2F007B6-938A-4247-A684-1F28FE790AC2}" type="presOf" srcId="{C6CE04AE-C4BF-4201-A49E-3EE8C4AE917A}" destId="{D70898AA-772B-4E00-A2DF-5B2792C53CF9}" srcOrd="0" destOrd="0" presId="urn:microsoft.com/office/officeart/2005/8/layout/chart3"/>
    <dgm:cxn modelId="{D89CD7A1-7332-4DD8-A32D-7AC449D80D0C}" type="presOf" srcId="{E81A1195-14F0-4193-9F0C-3807A18C8FA8}" destId="{AA25900C-43D8-4CB9-8192-B9D2DB271D36}" srcOrd="1" destOrd="0" presId="urn:microsoft.com/office/officeart/2005/8/layout/chart3"/>
    <dgm:cxn modelId="{01010466-67D3-48EC-AAA4-C7E2E9FFE7DE}" type="presOf" srcId="{2D8EECB9-07BB-4C6A-9FDF-DED822E1C20F}" destId="{959541CA-7D98-4803-A7B4-0A4C4EA3DFD4}" srcOrd="1" destOrd="0" presId="urn:microsoft.com/office/officeart/2005/8/layout/chart3"/>
    <dgm:cxn modelId="{6699FA9A-62FA-4A01-8CE2-B4D0767EB23F}" type="presOf" srcId="{BF73435B-324D-45E5-BA10-516925B846DD}" destId="{8E2E9CDF-7A92-4658-BA1C-92A4EF136DC6}" srcOrd="0" destOrd="0" presId="urn:microsoft.com/office/officeart/2005/8/layout/chart3"/>
    <dgm:cxn modelId="{32FC62C8-EE89-4A13-BC4B-3775C3E1475A}" type="presOf" srcId="{0B508CD9-1A1B-4420-BDD1-35B6F0033914}" destId="{7AAD4B54-F579-4C65-9072-72D4C72115ED}" srcOrd="1" destOrd="0" presId="urn:microsoft.com/office/officeart/2005/8/layout/chart3"/>
    <dgm:cxn modelId="{D365ACB9-5280-4A41-B25D-82235350EBDB}" srcId="{E6F9B72F-6994-450A-9270-9DE7F14A19C2}" destId="{BF73435B-324D-45E5-BA10-516925B846DD}" srcOrd="4" destOrd="0" parTransId="{417BD4E5-8622-47DE-B7FB-0DB5AF1F7061}" sibTransId="{97D22D65-2D6B-4891-B703-6D280CF05199}"/>
    <dgm:cxn modelId="{65B9B4BE-1713-44B6-9417-F30A7FC0FA5F}" type="presOf" srcId="{0B508CD9-1A1B-4420-BDD1-35B6F0033914}" destId="{CF42518F-B0E6-4D9B-A142-DB28824F70F1}" srcOrd="0" destOrd="0" presId="urn:microsoft.com/office/officeart/2005/8/layout/chart3"/>
    <dgm:cxn modelId="{1D0F0926-B0A2-4D44-8428-42BA60B32A7D}" srcId="{E6F9B72F-6994-450A-9270-9DE7F14A19C2}" destId="{2D8EECB9-07BB-4C6A-9FDF-DED822E1C20F}" srcOrd="5" destOrd="0" parTransId="{90EFAA98-3A63-49ED-BF06-F3D2F669E964}" sibTransId="{390D6581-F634-4E28-BF67-8940C5B8BFFE}"/>
    <dgm:cxn modelId="{FE2C5F84-AD55-41A6-BFD7-84064E13EA06}" type="presOf" srcId="{8FDE22E0-E42C-41B7-B57A-120D1CB81FC1}" destId="{3B6D3A28-9C6F-4016-BCB1-318BCB46892B}" srcOrd="1" destOrd="0" presId="urn:microsoft.com/office/officeart/2005/8/layout/chart3"/>
    <dgm:cxn modelId="{00268A11-3A8F-4E78-A9DA-EA2179D64AAC}" type="presOf" srcId="{8FDE22E0-E42C-41B7-B57A-120D1CB81FC1}" destId="{31553D9F-5EEE-45F7-AC70-BF579D146E35}" srcOrd="0" destOrd="0" presId="urn:microsoft.com/office/officeart/2005/8/layout/chart3"/>
    <dgm:cxn modelId="{7EB4306B-A92B-48EC-8AE1-281C52FF2445}" type="presOf" srcId="{E81A1195-14F0-4193-9F0C-3807A18C8FA8}" destId="{222FDE83-B6F8-485D-8326-E065AB5A06A5}" srcOrd="0" destOrd="0" presId="urn:microsoft.com/office/officeart/2005/8/layout/chart3"/>
    <dgm:cxn modelId="{0D9F818C-C44D-477C-9311-430275E8A54A}" srcId="{E6F9B72F-6994-450A-9270-9DE7F14A19C2}" destId="{0B508CD9-1A1B-4420-BDD1-35B6F0033914}" srcOrd="0" destOrd="0" parTransId="{19E4865E-E824-44AF-9B74-3EF388CBBB9E}" sibTransId="{5FDEC2B7-D561-42A7-9E19-8BE94927E103}"/>
    <dgm:cxn modelId="{9368F197-FA5C-4749-B818-A7665E761CC3}" srcId="{E6F9B72F-6994-450A-9270-9DE7F14A19C2}" destId="{C6CE04AE-C4BF-4201-A49E-3EE8C4AE917A}" srcOrd="3" destOrd="0" parTransId="{74FD3B0E-390F-4D37-A1A1-5C97729B53A5}" sibTransId="{84CA3FEC-5774-4B0E-BCCD-C17AEDA1095C}"/>
    <dgm:cxn modelId="{E609D393-1BD6-41D6-B87B-704E23C55F88}" type="presOf" srcId="{BF73435B-324D-45E5-BA10-516925B846DD}" destId="{D91EC916-318B-408E-9195-043F7D2B8AD9}" srcOrd="1" destOrd="0" presId="urn:microsoft.com/office/officeart/2005/8/layout/chart3"/>
    <dgm:cxn modelId="{2FF20688-AF44-4A79-A5B6-7F66104897D4}" type="presOf" srcId="{C6CE04AE-C4BF-4201-A49E-3EE8C4AE917A}" destId="{F11ADBA3-F9C2-4199-B2E0-54C9CCA7756F}" srcOrd="1" destOrd="0" presId="urn:microsoft.com/office/officeart/2005/8/layout/chart3"/>
    <dgm:cxn modelId="{58F162B3-F056-4B7D-8D86-25FA50BF00A5}" srcId="{E6F9B72F-6994-450A-9270-9DE7F14A19C2}" destId="{E81A1195-14F0-4193-9F0C-3807A18C8FA8}" srcOrd="6" destOrd="0" parTransId="{C85885DD-F2A3-406E-B583-0147A4437502}" sibTransId="{CAA1B136-98B1-4BF5-A4D7-C97A08C4319E}"/>
    <dgm:cxn modelId="{D2BE52FF-82AC-4EA2-8D2E-1E42D0E89D7C}" type="presOf" srcId="{E6F9B72F-6994-450A-9270-9DE7F14A19C2}" destId="{7409470E-835E-4856-8579-989F409F1224}" srcOrd="0" destOrd="0" presId="urn:microsoft.com/office/officeart/2005/8/layout/chart3"/>
    <dgm:cxn modelId="{5E3D06D1-1AC9-490A-8ECD-66C369516A83}" type="presOf" srcId="{6A679D34-DF3B-400B-9008-21A5DFF9A94C}" destId="{7F1F3B0A-936B-4BE7-964A-7664ADD6B789}" srcOrd="1" destOrd="0" presId="urn:microsoft.com/office/officeart/2005/8/layout/chart3"/>
    <dgm:cxn modelId="{1F5B5A8E-ADE7-4FAC-8108-A7A351DED9BC}" type="presOf" srcId="{2D8EECB9-07BB-4C6A-9FDF-DED822E1C20F}" destId="{52568D8D-4959-418F-B0A7-F80E36584A17}" srcOrd="0" destOrd="0" presId="urn:microsoft.com/office/officeart/2005/8/layout/chart3"/>
    <dgm:cxn modelId="{AF1B8050-355E-4F02-AB4E-599F7D1F1009}" srcId="{E6F9B72F-6994-450A-9270-9DE7F14A19C2}" destId="{6A679D34-DF3B-400B-9008-21A5DFF9A94C}" srcOrd="2" destOrd="0" parTransId="{3FD288FB-A3D1-4B3E-89D8-9DFD75974E0D}" sibTransId="{12CE89E1-7EA2-46E8-8049-C4AA087BAC13}"/>
    <dgm:cxn modelId="{0ACAFA73-400B-4386-A319-59613A12FF4F}" type="presOf" srcId="{6A679D34-DF3B-400B-9008-21A5DFF9A94C}" destId="{4B2D351F-9259-4736-A982-9A76709525D1}" srcOrd="0" destOrd="0" presId="urn:microsoft.com/office/officeart/2005/8/layout/chart3"/>
    <dgm:cxn modelId="{7ACEAAE9-2573-4AC0-ADEC-1D8A3A08188F}" srcId="{E6F9B72F-6994-450A-9270-9DE7F14A19C2}" destId="{8FDE22E0-E42C-41B7-B57A-120D1CB81FC1}" srcOrd="1" destOrd="0" parTransId="{E80B9943-F5AD-4609-ACE2-0301A5DB147A}" sibTransId="{95C0FB12-79BF-4A9E-9E16-FCCE025817D4}"/>
    <dgm:cxn modelId="{7930E21E-7DF0-4926-94F5-8C62FCBBA495}" type="presParOf" srcId="{7409470E-835E-4856-8579-989F409F1224}" destId="{CF42518F-B0E6-4D9B-A142-DB28824F70F1}" srcOrd="0" destOrd="0" presId="urn:microsoft.com/office/officeart/2005/8/layout/chart3"/>
    <dgm:cxn modelId="{61231E7A-6A19-4765-AB2A-ACEBE4AB6AB3}" type="presParOf" srcId="{7409470E-835E-4856-8579-989F409F1224}" destId="{7AAD4B54-F579-4C65-9072-72D4C72115ED}" srcOrd="1" destOrd="0" presId="urn:microsoft.com/office/officeart/2005/8/layout/chart3"/>
    <dgm:cxn modelId="{DB2E999C-C3DA-41AD-9F09-6F738AA8205A}" type="presParOf" srcId="{7409470E-835E-4856-8579-989F409F1224}" destId="{31553D9F-5EEE-45F7-AC70-BF579D146E35}" srcOrd="2" destOrd="0" presId="urn:microsoft.com/office/officeart/2005/8/layout/chart3"/>
    <dgm:cxn modelId="{99656C79-A03D-4576-8799-9C8CD807D80D}" type="presParOf" srcId="{7409470E-835E-4856-8579-989F409F1224}" destId="{3B6D3A28-9C6F-4016-BCB1-318BCB46892B}" srcOrd="3" destOrd="0" presId="urn:microsoft.com/office/officeart/2005/8/layout/chart3"/>
    <dgm:cxn modelId="{30ED14A6-D84A-456A-93C8-893260D9D781}" type="presParOf" srcId="{7409470E-835E-4856-8579-989F409F1224}" destId="{4B2D351F-9259-4736-A982-9A76709525D1}" srcOrd="4" destOrd="0" presId="urn:microsoft.com/office/officeart/2005/8/layout/chart3"/>
    <dgm:cxn modelId="{354993CF-B776-4C53-B07F-469948B8C0AB}" type="presParOf" srcId="{7409470E-835E-4856-8579-989F409F1224}" destId="{7F1F3B0A-936B-4BE7-964A-7664ADD6B789}" srcOrd="5" destOrd="0" presId="urn:microsoft.com/office/officeart/2005/8/layout/chart3"/>
    <dgm:cxn modelId="{272F3F03-9BC7-4542-BC6B-E322FFB01B1E}" type="presParOf" srcId="{7409470E-835E-4856-8579-989F409F1224}" destId="{D70898AA-772B-4E00-A2DF-5B2792C53CF9}" srcOrd="6" destOrd="0" presId="urn:microsoft.com/office/officeart/2005/8/layout/chart3"/>
    <dgm:cxn modelId="{4044D644-D7B1-4001-96DD-E9F843AED4B3}" type="presParOf" srcId="{7409470E-835E-4856-8579-989F409F1224}" destId="{F11ADBA3-F9C2-4199-B2E0-54C9CCA7756F}" srcOrd="7" destOrd="0" presId="urn:microsoft.com/office/officeart/2005/8/layout/chart3"/>
    <dgm:cxn modelId="{37F8B19E-3B0E-4F6E-94BC-FF2AEBD74B51}" type="presParOf" srcId="{7409470E-835E-4856-8579-989F409F1224}" destId="{8E2E9CDF-7A92-4658-BA1C-92A4EF136DC6}" srcOrd="8" destOrd="0" presId="urn:microsoft.com/office/officeart/2005/8/layout/chart3"/>
    <dgm:cxn modelId="{E2A6A9AA-3DCE-44F1-92FC-1A71311CAD7B}" type="presParOf" srcId="{7409470E-835E-4856-8579-989F409F1224}" destId="{D91EC916-318B-408E-9195-043F7D2B8AD9}" srcOrd="9" destOrd="0" presId="urn:microsoft.com/office/officeart/2005/8/layout/chart3"/>
    <dgm:cxn modelId="{6ED48B00-6BBB-47AD-8F43-6F1079130B84}" type="presParOf" srcId="{7409470E-835E-4856-8579-989F409F1224}" destId="{52568D8D-4959-418F-B0A7-F80E36584A17}" srcOrd="10" destOrd="0" presId="urn:microsoft.com/office/officeart/2005/8/layout/chart3"/>
    <dgm:cxn modelId="{181EE067-D2AC-405B-ABB9-09DDD8EBEE26}" type="presParOf" srcId="{7409470E-835E-4856-8579-989F409F1224}" destId="{959541CA-7D98-4803-A7B4-0A4C4EA3DFD4}" srcOrd="11" destOrd="0" presId="urn:microsoft.com/office/officeart/2005/8/layout/chart3"/>
    <dgm:cxn modelId="{546B4C1D-A657-4084-AC00-B85976334992}" type="presParOf" srcId="{7409470E-835E-4856-8579-989F409F1224}" destId="{222FDE83-B6F8-485D-8326-E065AB5A06A5}" srcOrd="12" destOrd="0" presId="urn:microsoft.com/office/officeart/2005/8/layout/chart3"/>
    <dgm:cxn modelId="{4CA47304-9F0F-478A-A63F-6C584E4155F6}" type="presParOf" srcId="{7409470E-835E-4856-8579-989F409F1224}" destId="{AA25900C-43D8-4CB9-8192-B9D2DB271D36}" srcOrd="13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878C6E-1772-4008-BBD0-5315B8C64947}" type="doc">
      <dgm:prSet loTypeId="urn:diagrams.loki3.com/VaryingWidth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DADBFA-BF07-4292-A1D0-1C5D38B80FCA}">
      <dgm:prSet/>
      <dgm:spPr/>
      <dgm:t>
        <a:bodyPr/>
        <a:lstStyle/>
        <a:p>
          <a:r>
            <a:rPr lang="pt-BR" dirty="0"/>
            <a:t>Ações de comunicação que possam atingir todo o público-alvo através de mensagens</a:t>
          </a:r>
          <a:r>
            <a:rPr lang="pt-BR" b="1" dirty="0"/>
            <a:t> claras, diretas e relevantes.</a:t>
          </a:r>
          <a:endParaRPr lang="en-US" dirty="0"/>
        </a:p>
      </dgm:t>
    </dgm:pt>
    <dgm:pt modelId="{86F87184-259F-4972-8522-D5121A3A0E80}" type="parTrans" cxnId="{581085E0-C5FF-496D-9906-B35D113AAD78}">
      <dgm:prSet/>
      <dgm:spPr/>
      <dgm:t>
        <a:bodyPr/>
        <a:lstStyle/>
        <a:p>
          <a:endParaRPr lang="en-US"/>
        </a:p>
      </dgm:t>
    </dgm:pt>
    <dgm:pt modelId="{6ABF303B-2EC2-424C-80D3-79107D75DE83}" type="sibTrans" cxnId="{581085E0-C5FF-496D-9906-B35D113AAD78}">
      <dgm:prSet/>
      <dgm:spPr/>
      <dgm:t>
        <a:bodyPr/>
        <a:lstStyle/>
        <a:p>
          <a:endParaRPr lang="en-US"/>
        </a:p>
      </dgm:t>
    </dgm:pt>
    <dgm:pt modelId="{F1ADE74A-30F5-4226-B207-63870D3F2D52}">
      <dgm:prSet/>
      <dgm:spPr/>
      <dgm:t>
        <a:bodyPr/>
        <a:lstStyle/>
        <a:p>
          <a:r>
            <a:rPr lang="pt-BR" dirty="0"/>
            <a:t>Ações para mitigar, inicialmente, os seus riscos </a:t>
          </a:r>
          <a:r>
            <a:rPr lang="pt-BR" b="1" dirty="0"/>
            <a:t>mais prioritários.</a:t>
          </a:r>
          <a:endParaRPr lang="en-US" dirty="0"/>
        </a:p>
      </dgm:t>
    </dgm:pt>
    <dgm:pt modelId="{B2A8C461-6466-46F0-A451-B91F5938409D}" type="parTrans" cxnId="{474F1378-3F9B-4E07-9552-E4F73E15BEAE}">
      <dgm:prSet/>
      <dgm:spPr/>
      <dgm:t>
        <a:bodyPr/>
        <a:lstStyle/>
        <a:p>
          <a:endParaRPr lang="en-US"/>
        </a:p>
      </dgm:t>
    </dgm:pt>
    <dgm:pt modelId="{D42C674C-ADDC-4E82-87B2-D93526FC14D4}" type="sibTrans" cxnId="{474F1378-3F9B-4E07-9552-E4F73E15BEAE}">
      <dgm:prSet/>
      <dgm:spPr/>
      <dgm:t>
        <a:bodyPr/>
        <a:lstStyle/>
        <a:p>
          <a:endParaRPr lang="en-US"/>
        </a:p>
      </dgm:t>
    </dgm:pt>
    <dgm:pt modelId="{763DF7B7-FD99-4C14-8CDA-A2A51031288A}" type="pres">
      <dgm:prSet presAssocID="{BB878C6E-1772-4008-BBD0-5315B8C64947}" presName="Name0" presStyleCnt="0">
        <dgm:presLayoutVars>
          <dgm:resizeHandles/>
        </dgm:presLayoutVars>
      </dgm:prSet>
      <dgm:spPr/>
      <dgm:t>
        <a:bodyPr/>
        <a:lstStyle/>
        <a:p>
          <a:endParaRPr lang="pt-BR"/>
        </a:p>
      </dgm:t>
    </dgm:pt>
    <dgm:pt modelId="{4DF05330-C0B5-4BF0-9909-39BF379C8F52}" type="pres">
      <dgm:prSet presAssocID="{84DADBFA-BF07-4292-A1D0-1C5D38B80FCA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92F1DA-DC3B-41BD-97B5-262E03191BE1}" type="pres">
      <dgm:prSet presAssocID="{6ABF303B-2EC2-424C-80D3-79107D75DE83}" presName="space" presStyleCnt="0"/>
      <dgm:spPr/>
    </dgm:pt>
    <dgm:pt modelId="{B34C153C-C745-4810-A22F-7DB12DF7F2A9}" type="pres">
      <dgm:prSet presAssocID="{F1ADE74A-30F5-4226-B207-63870D3F2D52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81085E0-C5FF-496D-9906-B35D113AAD78}" srcId="{BB878C6E-1772-4008-BBD0-5315B8C64947}" destId="{84DADBFA-BF07-4292-A1D0-1C5D38B80FCA}" srcOrd="0" destOrd="0" parTransId="{86F87184-259F-4972-8522-D5121A3A0E80}" sibTransId="{6ABF303B-2EC2-424C-80D3-79107D75DE83}"/>
    <dgm:cxn modelId="{EAE79F4D-9796-4273-A0CD-A12370B8D60E}" type="presOf" srcId="{BB878C6E-1772-4008-BBD0-5315B8C64947}" destId="{763DF7B7-FD99-4C14-8CDA-A2A51031288A}" srcOrd="0" destOrd="0" presId="urn:diagrams.loki3.com/VaryingWidthList"/>
    <dgm:cxn modelId="{04977E0D-98F9-4F6A-B86A-CEFFC5D4B0D5}" type="presOf" srcId="{F1ADE74A-30F5-4226-B207-63870D3F2D52}" destId="{B34C153C-C745-4810-A22F-7DB12DF7F2A9}" srcOrd="0" destOrd="0" presId="urn:diagrams.loki3.com/VaryingWidthList"/>
    <dgm:cxn modelId="{474F1378-3F9B-4E07-9552-E4F73E15BEAE}" srcId="{BB878C6E-1772-4008-BBD0-5315B8C64947}" destId="{F1ADE74A-30F5-4226-B207-63870D3F2D52}" srcOrd="1" destOrd="0" parTransId="{B2A8C461-6466-46F0-A451-B91F5938409D}" sibTransId="{D42C674C-ADDC-4E82-87B2-D93526FC14D4}"/>
    <dgm:cxn modelId="{BF78E61B-37EE-479F-9C6A-16B7F480849E}" type="presOf" srcId="{84DADBFA-BF07-4292-A1D0-1C5D38B80FCA}" destId="{4DF05330-C0B5-4BF0-9909-39BF379C8F52}" srcOrd="0" destOrd="0" presId="urn:diagrams.loki3.com/VaryingWidthList"/>
    <dgm:cxn modelId="{9A0B3301-D995-4443-8901-F0DD491B13C8}" type="presParOf" srcId="{763DF7B7-FD99-4C14-8CDA-A2A51031288A}" destId="{4DF05330-C0B5-4BF0-9909-39BF379C8F52}" srcOrd="0" destOrd="0" presId="urn:diagrams.loki3.com/VaryingWidthList"/>
    <dgm:cxn modelId="{21847F52-5A9B-405A-BA6D-64644DD91728}" type="presParOf" srcId="{763DF7B7-FD99-4C14-8CDA-A2A51031288A}" destId="{AF92F1DA-DC3B-41BD-97B5-262E03191BE1}" srcOrd="1" destOrd="0" presId="urn:diagrams.loki3.com/VaryingWidthList"/>
    <dgm:cxn modelId="{E3031E56-6DAC-470E-BE99-7B13627FE8ED}" type="presParOf" srcId="{763DF7B7-FD99-4C14-8CDA-A2A51031288A}" destId="{B34C153C-C745-4810-A22F-7DB12DF7F2A9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8B77FE-21BC-4D99-844F-1B64F2A5CC8B}" type="doc">
      <dgm:prSet loTypeId="urn:microsoft.com/office/officeart/2005/8/layout/hList6" loCatId="list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n-US"/>
        </a:p>
      </dgm:t>
    </dgm:pt>
    <dgm:pt modelId="{3A3F4492-3AD0-4B46-88F8-98C975AE61E5}">
      <dgm:prSet custT="1"/>
      <dgm:spPr/>
      <dgm:t>
        <a:bodyPr/>
        <a:lstStyle/>
        <a:p>
          <a:r>
            <a:rPr lang="pt-BR" sz="2400" b="0" dirty="0">
              <a:latin typeface="Calisto MT" panose="02040603050505030304" pitchFamily="18" charset="0"/>
            </a:rPr>
            <a:t>Vídeos instrucionais</a:t>
          </a:r>
          <a:endParaRPr lang="en-US" sz="2400" b="0" dirty="0">
            <a:latin typeface="Calisto MT" panose="02040603050505030304" pitchFamily="18" charset="0"/>
          </a:endParaRPr>
        </a:p>
      </dgm:t>
    </dgm:pt>
    <dgm:pt modelId="{B955BD0C-3EE2-4FC4-BCCC-312D58DA1CD3}" type="parTrans" cxnId="{4DDF6A77-1885-4CF5-9DD0-CBF765EAF979}">
      <dgm:prSet/>
      <dgm:spPr/>
      <dgm:t>
        <a:bodyPr/>
        <a:lstStyle/>
        <a:p>
          <a:endParaRPr lang="en-US"/>
        </a:p>
      </dgm:t>
    </dgm:pt>
    <dgm:pt modelId="{62F6D9CE-9685-4E91-8520-D19E2783142C}" type="sibTrans" cxnId="{4DDF6A77-1885-4CF5-9DD0-CBF765EAF979}">
      <dgm:prSet/>
      <dgm:spPr/>
      <dgm:t>
        <a:bodyPr/>
        <a:lstStyle/>
        <a:p>
          <a:endParaRPr lang="en-US"/>
        </a:p>
      </dgm:t>
    </dgm:pt>
    <dgm:pt modelId="{BD24E0FA-97B7-4EF4-964D-2C51BD60DBEB}">
      <dgm:prSet custT="1"/>
      <dgm:spPr/>
      <dgm:t>
        <a:bodyPr/>
        <a:lstStyle/>
        <a:p>
          <a:r>
            <a:rPr lang="pt-BR" sz="2400" b="0" dirty="0">
              <a:latin typeface="Calisto MT" panose="02040603050505030304" pitchFamily="18" charset="0"/>
            </a:rPr>
            <a:t>Cartazes e campanhas de divulgação</a:t>
          </a:r>
          <a:endParaRPr lang="en-US" sz="2400" b="0" dirty="0">
            <a:latin typeface="Calisto MT" panose="02040603050505030304" pitchFamily="18" charset="0"/>
          </a:endParaRPr>
        </a:p>
      </dgm:t>
    </dgm:pt>
    <dgm:pt modelId="{8B6250C5-8F5A-481B-88B7-BE6486C0F864}" type="parTrans" cxnId="{B3359369-2AA5-4792-915D-EFAB11F45F47}">
      <dgm:prSet/>
      <dgm:spPr/>
      <dgm:t>
        <a:bodyPr/>
        <a:lstStyle/>
        <a:p>
          <a:endParaRPr lang="en-US"/>
        </a:p>
      </dgm:t>
    </dgm:pt>
    <dgm:pt modelId="{433F115A-9A18-41F0-B032-5B8DB67D6C66}" type="sibTrans" cxnId="{B3359369-2AA5-4792-915D-EFAB11F45F47}">
      <dgm:prSet/>
      <dgm:spPr/>
      <dgm:t>
        <a:bodyPr/>
        <a:lstStyle/>
        <a:p>
          <a:endParaRPr lang="en-US"/>
        </a:p>
      </dgm:t>
    </dgm:pt>
    <dgm:pt modelId="{4BCD337E-F8AA-4CAF-94E6-6F78AC4925E8}">
      <dgm:prSet custT="1"/>
      <dgm:spPr/>
      <dgm:t>
        <a:bodyPr/>
        <a:lstStyle/>
        <a:p>
          <a:r>
            <a:rPr lang="pt-BR" sz="2400" b="0" dirty="0">
              <a:latin typeface="Calisto MT" panose="02040603050505030304" pitchFamily="18" charset="0"/>
            </a:rPr>
            <a:t>Uso de situações cotidianas e orientações práticas sobre como resolver eventuais dilemas éticos e de integridade </a:t>
          </a:r>
          <a:endParaRPr lang="en-US" sz="2400" b="0" dirty="0">
            <a:latin typeface="Calisto MT" panose="02040603050505030304" pitchFamily="18" charset="0"/>
          </a:endParaRPr>
        </a:p>
      </dgm:t>
    </dgm:pt>
    <dgm:pt modelId="{8E835D51-3349-4E4F-A525-42463654F5C0}" type="parTrans" cxnId="{A6949A4C-9347-43C3-A116-689A1128AA76}">
      <dgm:prSet/>
      <dgm:spPr/>
      <dgm:t>
        <a:bodyPr/>
        <a:lstStyle/>
        <a:p>
          <a:endParaRPr lang="en-US"/>
        </a:p>
      </dgm:t>
    </dgm:pt>
    <dgm:pt modelId="{50D18E23-ACC7-4744-8902-BEA9F3EAE53C}" type="sibTrans" cxnId="{A6949A4C-9347-43C3-A116-689A1128AA76}">
      <dgm:prSet/>
      <dgm:spPr/>
      <dgm:t>
        <a:bodyPr/>
        <a:lstStyle/>
        <a:p>
          <a:endParaRPr lang="en-US"/>
        </a:p>
      </dgm:t>
    </dgm:pt>
    <dgm:pt modelId="{A36C5382-A752-42D0-AFB4-41D198270E9A}" type="pres">
      <dgm:prSet presAssocID="{C08B77FE-21BC-4D99-844F-1B64F2A5CC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5E2B5DE-5003-4719-9A35-208376473CCD}" type="pres">
      <dgm:prSet presAssocID="{3A3F4492-3AD0-4B46-88F8-98C975AE61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03BF66-1217-40DD-A554-10CBF7623BDF}" type="pres">
      <dgm:prSet presAssocID="{62F6D9CE-9685-4E91-8520-D19E2783142C}" presName="sibTrans" presStyleCnt="0"/>
      <dgm:spPr/>
    </dgm:pt>
    <dgm:pt modelId="{04FBE7B9-8F5E-4183-BC25-581B44D5E001}" type="pres">
      <dgm:prSet presAssocID="{BD24E0FA-97B7-4EF4-964D-2C51BD60DBE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858DAA-17FB-4212-8203-72D8F120853F}" type="pres">
      <dgm:prSet presAssocID="{433F115A-9A18-41F0-B032-5B8DB67D6C66}" presName="sibTrans" presStyleCnt="0"/>
      <dgm:spPr/>
    </dgm:pt>
    <dgm:pt modelId="{6E9A2624-4958-4912-A666-0D3E1D9B1B59}" type="pres">
      <dgm:prSet presAssocID="{4BCD337E-F8AA-4CAF-94E6-6F78AC4925E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1398E24-A60F-4D0C-85D7-4C7F773E674B}" type="presOf" srcId="{BD24E0FA-97B7-4EF4-964D-2C51BD60DBEB}" destId="{04FBE7B9-8F5E-4183-BC25-581B44D5E001}" srcOrd="0" destOrd="0" presId="urn:microsoft.com/office/officeart/2005/8/layout/hList6"/>
    <dgm:cxn modelId="{F9C950E5-F884-4559-8DBC-C4C3FFAA244E}" type="presOf" srcId="{4BCD337E-F8AA-4CAF-94E6-6F78AC4925E8}" destId="{6E9A2624-4958-4912-A666-0D3E1D9B1B59}" srcOrd="0" destOrd="0" presId="urn:microsoft.com/office/officeart/2005/8/layout/hList6"/>
    <dgm:cxn modelId="{A6949A4C-9347-43C3-A116-689A1128AA76}" srcId="{C08B77FE-21BC-4D99-844F-1B64F2A5CC8B}" destId="{4BCD337E-F8AA-4CAF-94E6-6F78AC4925E8}" srcOrd="2" destOrd="0" parTransId="{8E835D51-3349-4E4F-A525-42463654F5C0}" sibTransId="{50D18E23-ACC7-4744-8902-BEA9F3EAE53C}"/>
    <dgm:cxn modelId="{4DDF6A77-1885-4CF5-9DD0-CBF765EAF979}" srcId="{C08B77FE-21BC-4D99-844F-1B64F2A5CC8B}" destId="{3A3F4492-3AD0-4B46-88F8-98C975AE61E5}" srcOrd="0" destOrd="0" parTransId="{B955BD0C-3EE2-4FC4-BCCC-312D58DA1CD3}" sibTransId="{62F6D9CE-9685-4E91-8520-D19E2783142C}"/>
    <dgm:cxn modelId="{E53EC225-6EEC-4406-8620-475F1011E029}" type="presOf" srcId="{3A3F4492-3AD0-4B46-88F8-98C975AE61E5}" destId="{05E2B5DE-5003-4719-9A35-208376473CCD}" srcOrd="0" destOrd="0" presId="urn:microsoft.com/office/officeart/2005/8/layout/hList6"/>
    <dgm:cxn modelId="{B3359369-2AA5-4792-915D-EFAB11F45F47}" srcId="{C08B77FE-21BC-4D99-844F-1B64F2A5CC8B}" destId="{BD24E0FA-97B7-4EF4-964D-2C51BD60DBEB}" srcOrd="1" destOrd="0" parTransId="{8B6250C5-8F5A-481B-88B7-BE6486C0F864}" sibTransId="{433F115A-9A18-41F0-B032-5B8DB67D6C66}"/>
    <dgm:cxn modelId="{33CA20EC-8004-4D92-BB2F-423B264FEB7D}" type="presOf" srcId="{C08B77FE-21BC-4D99-844F-1B64F2A5CC8B}" destId="{A36C5382-A752-42D0-AFB4-41D198270E9A}" srcOrd="0" destOrd="0" presId="urn:microsoft.com/office/officeart/2005/8/layout/hList6"/>
    <dgm:cxn modelId="{0ADBF25B-C9FB-4835-8F73-D9A8C59CF25E}" type="presParOf" srcId="{A36C5382-A752-42D0-AFB4-41D198270E9A}" destId="{05E2B5DE-5003-4719-9A35-208376473CCD}" srcOrd="0" destOrd="0" presId="urn:microsoft.com/office/officeart/2005/8/layout/hList6"/>
    <dgm:cxn modelId="{AD6F1D4F-80E8-45F6-BB81-F6CB4A405767}" type="presParOf" srcId="{A36C5382-A752-42D0-AFB4-41D198270E9A}" destId="{7803BF66-1217-40DD-A554-10CBF7623BDF}" srcOrd="1" destOrd="0" presId="urn:microsoft.com/office/officeart/2005/8/layout/hList6"/>
    <dgm:cxn modelId="{53FFD125-C3C5-40B8-94CA-0461ECFA28A6}" type="presParOf" srcId="{A36C5382-A752-42D0-AFB4-41D198270E9A}" destId="{04FBE7B9-8F5E-4183-BC25-581B44D5E001}" srcOrd="2" destOrd="0" presId="urn:microsoft.com/office/officeart/2005/8/layout/hList6"/>
    <dgm:cxn modelId="{D5ABF7DA-E8E0-4963-A5AC-DF9706D671A0}" type="presParOf" srcId="{A36C5382-A752-42D0-AFB4-41D198270E9A}" destId="{8B858DAA-17FB-4212-8203-72D8F120853F}" srcOrd="3" destOrd="0" presId="urn:microsoft.com/office/officeart/2005/8/layout/hList6"/>
    <dgm:cxn modelId="{DB0D2A06-C7DC-4DAD-9A9E-EAFFB0F4985B}" type="presParOf" srcId="{A36C5382-A752-42D0-AFB4-41D198270E9A}" destId="{6E9A2624-4958-4912-A666-0D3E1D9B1B5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26CD5E-20B1-47CF-942D-F4680E89861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AFD5005-E5E8-458E-A850-CF8467FBE59C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pt-BR" sz="3500" dirty="0">
              <a:latin typeface="Garamond" panose="02020404030301010803" pitchFamily="18" charset="0"/>
            </a:rPr>
            <a:t>Estruturar a unidade de auditoria interna auxilia na detecção de irregularidades. </a:t>
          </a:r>
          <a:endParaRPr lang="en-US" sz="3500" dirty="0">
            <a:latin typeface="Garamond" panose="02020404030301010803" pitchFamily="18" charset="0"/>
          </a:endParaRPr>
        </a:p>
      </dgm:t>
    </dgm:pt>
    <dgm:pt modelId="{1FA0B0BF-E71E-4648-8225-79CE9B685796}" type="parTrans" cxnId="{F8C67FE9-9D4D-4B9E-8906-EBB3608626D1}">
      <dgm:prSet/>
      <dgm:spPr/>
      <dgm:t>
        <a:bodyPr/>
        <a:lstStyle/>
        <a:p>
          <a:endParaRPr lang="en-US" sz="2400">
            <a:latin typeface="Garamond" panose="02020404030301010803" pitchFamily="18" charset="0"/>
          </a:endParaRPr>
        </a:p>
      </dgm:t>
    </dgm:pt>
    <dgm:pt modelId="{728FC1CD-1416-4BD7-8D31-53063314AB29}" type="sibTrans" cxnId="{F8C67FE9-9D4D-4B9E-8906-EBB3608626D1}">
      <dgm:prSet/>
      <dgm:spPr/>
      <dgm:t>
        <a:bodyPr/>
        <a:lstStyle/>
        <a:p>
          <a:endParaRPr lang="en-US" sz="2400">
            <a:latin typeface="Garamond" panose="02020404030301010803" pitchFamily="18" charset="0"/>
          </a:endParaRPr>
        </a:p>
      </dgm:t>
    </dgm:pt>
    <dgm:pt modelId="{0197EFE0-AEDB-4E6F-A0D0-9B5464FE827D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pt-BR" sz="3000" dirty="0">
              <a:latin typeface="Garamond" panose="02020404030301010803" pitchFamily="18" charset="0"/>
            </a:rPr>
            <a:t>Uma unidade responsável pela condução e acompanhamento de procedimentos disciplinares é importante para a manutenção da legitimidade do Programa de Integridade.</a:t>
          </a:r>
          <a:endParaRPr lang="en-US" sz="3000" dirty="0">
            <a:latin typeface="Garamond" panose="02020404030301010803" pitchFamily="18" charset="0"/>
          </a:endParaRPr>
        </a:p>
      </dgm:t>
    </dgm:pt>
    <dgm:pt modelId="{58DE66C1-8CF1-4EEF-B861-EA11D1E295ED}" type="parTrans" cxnId="{BA4B0EB5-BB98-4A9D-BF4E-5788DDCD992D}">
      <dgm:prSet/>
      <dgm:spPr/>
      <dgm:t>
        <a:bodyPr/>
        <a:lstStyle/>
        <a:p>
          <a:endParaRPr lang="pt-BR"/>
        </a:p>
      </dgm:t>
    </dgm:pt>
    <dgm:pt modelId="{5CE77C3D-00AB-4962-AF4E-BAA27110FF9F}" type="sibTrans" cxnId="{BA4B0EB5-BB98-4A9D-BF4E-5788DDCD992D}">
      <dgm:prSet/>
      <dgm:spPr/>
      <dgm:t>
        <a:bodyPr/>
        <a:lstStyle/>
        <a:p>
          <a:endParaRPr lang="pt-BR"/>
        </a:p>
      </dgm:t>
    </dgm:pt>
    <dgm:pt modelId="{72288BD8-E75B-4223-9375-7E7CD8D0A0F2}" type="pres">
      <dgm:prSet presAssocID="{CD26CD5E-20B1-47CF-942D-F4680E8986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4CE56BA-2A55-4F2A-8D5C-F7BF4234F0BC}" type="pres">
      <dgm:prSet presAssocID="{7AFD5005-E5E8-458E-A850-CF8467FBE59C}" presName="node" presStyleLbl="node1" presStyleIdx="0" presStyleCnt="2" custScaleY="19471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3750C9-29E6-4C5F-89BE-8621976D1771}" type="pres">
      <dgm:prSet presAssocID="{728FC1CD-1416-4BD7-8D31-53063314AB29}" presName="sibTrans" presStyleCnt="0"/>
      <dgm:spPr/>
    </dgm:pt>
    <dgm:pt modelId="{F7318025-43BF-4065-8B3C-E7F0A8A504B4}" type="pres">
      <dgm:prSet presAssocID="{0197EFE0-AEDB-4E6F-A0D0-9B5464FE827D}" presName="node" presStyleLbl="node1" presStyleIdx="1" presStyleCnt="2" custScaleX="109034" custScaleY="19389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7EB4483-C66D-42DA-A917-E33B56148E6A}" type="presOf" srcId="{7AFD5005-E5E8-458E-A850-CF8467FBE59C}" destId="{24CE56BA-2A55-4F2A-8D5C-F7BF4234F0BC}" srcOrd="0" destOrd="0" presId="urn:microsoft.com/office/officeart/2005/8/layout/default"/>
    <dgm:cxn modelId="{4F770622-528E-478C-8EE0-7124CB0FB78B}" type="presOf" srcId="{0197EFE0-AEDB-4E6F-A0D0-9B5464FE827D}" destId="{F7318025-43BF-4065-8B3C-E7F0A8A504B4}" srcOrd="0" destOrd="0" presId="urn:microsoft.com/office/officeart/2005/8/layout/default"/>
    <dgm:cxn modelId="{486279B1-54B2-4ED7-B494-EDACF4ED06E1}" type="presOf" srcId="{CD26CD5E-20B1-47CF-942D-F4680E898618}" destId="{72288BD8-E75B-4223-9375-7E7CD8D0A0F2}" srcOrd="0" destOrd="0" presId="urn:microsoft.com/office/officeart/2005/8/layout/default"/>
    <dgm:cxn modelId="{BA4B0EB5-BB98-4A9D-BF4E-5788DDCD992D}" srcId="{CD26CD5E-20B1-47CF-942D-F4680E898618}" destId="{0197EFE0-AEDB-4E6F-A0D0-9B5464FE827D}" srcOrd="1" destOrd="0" parTransId="{58DE66C1-8CF1-4EEF-B861-EA11D1E295ED}" sibTransId="{5CE77C3D-00AB-4962-AF4E-BAA27110FF9F}"/>
    <dgm:cxn modelId="{F8C67FE9-9D4D-4B9E-8906-EBB3608626D1}" srcId="{CD26CD5E-20B1-47CF-942D-F4680E898618}" destId="{7AFD5005-E5E8-458E-A850-CF8467FBE59C}" srcOrd="0" destOrd="0" parTransId="{1FA0B0BF-E71E-4648-8225-79CE9B685796}" sibTransId="{728FC1CD-1416-4BD7-8D31-53063314AB29}"/>
    <dgm:cxn modelId="{A363E3C6-3618-4461-91F6-7B1389C94555}" type="presParOf" srcId="{72288BD8-E75B-4223-9375-7E7CD8D0A0F2}" destId="{24CE56BA-2A55-4F2A-8D5C-F7BF4234F0BC}" srcOrd="0" destOrd="0" presId="urn:microsoft.com/office/officeart/2005/8/layout/default"/>
    <dgm:cxn modelId="{B80BBC78-55AF-4FF7-97ED-AE1750865827}" type="presParOf" srcId="{72288BD8-E75B-4223-9375-7E7CD8D0A0F2}" destId="{B43750C9-29E6-4C5F-89BE-8621976D1771}" srcOrd="1" destOrd="0" presId="urn:microsoft.com/office/officeart/2005/8/layout/default"/>
    <dgm:cxn modelId="{1D19B12A-C003-4E1F-A348-296B442CC28E}" type="presParOf" srcId="{72288BD8-E75B-4223-9375-7E7CD8D0A0F2}" destId="{F7318025-43BF-4065-8B3C-E7F0A8A504B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36CC40-171E-46CF-B2B1-0E61C49FA8FB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3F44AFCC-5BFD-4B2A-9F0D-694A0E67B56D}">
      <dgm:prSet/>
      <dgm:spPr/>
      <dgm:t>
        <a:bodyPr/>
        <a:lstStyle/>
        <a:p>
          <a:r>
            <a:rPr lang="pt-BR" dirty="0"/>
            <a:t>Instauração de investigações</a:t>
          </a:r>
          <a:endParaRPr lang="en-US" dirty="0"/>
        </a:p>
      </dgm:t>
    </dgm:pt>
    <dgm:pt modelId="{4BADAEC5-21BC-4D0A-A9D6-8466B576E6B8}" type="parTrans" cxnId="{3E6B8CEC-6E29-4B6E-B8D6-87AFE90115E6}">
      <dgm:prSet/>
      <dgm:spPr/>
      <dgm:t>
        <a:bodyPr/>
        <a:lstStyle/>
        <a:p>
          <a:endParaRPr lang="en-US"/>
        </a:p>
      </dgm:t>
    </dgm:pt>
    <dgm:pt modelId="{4FBAD57E-9380-4909-98B1-96E2B0C31919}" type="sibTrans" cxnId="{3E6B8CEC-6E29-4B6E-B8D6-87AFE90115E6}">
      <dgm:prSet/>
      <dgm:spPr/>
      <dgm:t>
        <a:bodyPr/>
        <a:lstStyle/>
        <a:p>
          <a:endParaRPr lang="en-US"/>
        </a:p>
      </dgm:t>
    </dgm:pt>
    <dgm:pt modelId="{7A18DCE2-1AC8-4C5C-848B-426F71C710AF}">
      <dgm:prSet/>
      <dgm:spPr/>
      <dgm:t>
        <a:bodyPr/>
        <a:lstStyle/>
        <a:p>
          <a:r>
            <a:rPr lang="pt-BR" dirty="0"/>
            <a:t>Interrupção da irregularidade, providenciar soluções e reparar os danos causados</a:t>
          </a:r>
          <a:endParaRPr lang="en-US" dirty="0"/>
        </a:p>
      </dgm:t>
    </dgm:pt>
    <dgm:pt modelId="{82099435-065D-4A75-917C-DFF1FA9397A6}" type="parTrans" cxnId="{1A13AFEE-EB7A-47B8-BCD0-D8C883885F50}">
      <dgm:prSet/>
      <dgm:spPr/>
      <dgm:t>
        <a:bodyPr/>
        <a:lstStyle/>
        <a:p>
          <a:endParaRPr lang="en-US"/>
        </a:p>
      </dgm:t>
    </dgm:pt>
    <dgm:pt modelId="{D370AF1F-4AB8-4253-BFC1-98EC07C252AF}" type="sibTrans" cxnId="{1A13AFEE-EB7A-47B8-BCD0-D8C883885F50}">
      <dgm:prSet/>
      <dgm:spPr/>
      <dgm:t>
        <a:bodyPr/>
        <a:lstStyle/>
        <a:p>
          <a:endParaRPr lang="en-US"/>
        </a:p>
      </dgm:t>
    </dgm:pt>
    <dgm:pt modelId="{BF196F78-A230-4F5F-8AC0-6974921FB463}">
      <dgm:prSet/>
      <dgm:spPr/>
      <dgm:t>
        <a:bodyPr/>
        <a:lstStyle/>
        <a:p>
          <a:r>
            <a:rPr lang="pt-BR" dirty="0"/>
            <a:t>Aprimoramento do Programa de Integridade</a:t>
          </a:r>
          <a:endParaRPr lang="en-US" dirty="0"/>
        </a:p>
      </dgm:t>
    </dgm:pt>
    <dgm:pt modelId="{8BEC153E-DDE5-426D-87D9-D9F1BAB5CDCB}" type="parTrans" cxnId="{9256C60C-90EC-4CA0-A8F9-56AF0D9F7825}">
      <dgm:prSet/>
      <dgm:spPr/>
      <dgm:t>
        <a:bodyPr/>
        <a:lstStyle/>
        <a:p>
          <a:endParaRPr lang="en-US"/>
        </a:p>
      </dgm:t>
    </dgm:pt>
    <dgm:pt modelId="{122726DE-43A3-402C-A5D3-8FE871948CF2}" type="sibTrans" cxnId="{9256C60C-90EC-4CA0-A8F9-56AF0D9F7825}">
      <dgm:prSet/>
      <dgm:spPr/>
      <dgm:t>
        <a:bodyPr/>
        <a:lstStyle/>
        <a:p>
          <a:endParaRPr lang="en-US"/>
        </a:p>
      </dgm:t>
    </dgm:pt>
    <dgm:pt modelId="{881E6B6B-B4F4-41E6-9B04-920791082144}" type="pres">
      <dgm:prSet presAssocID="{A736CC40-171E-46CF-B2B1-0E61C49FA8F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2A8D772-DDD5-4599-A7C3-4CBE904F8277}" type="pres">
      <dgm:prSet presAssocID="{A736CC40-171E-46CF-B2B1-0E61C49FA8FB}" presName="arrow" presStyleLbl="bgShp" presStyleIdx="0" presStyleCnt="1"/>
      <dgm:spPr/>
    </dgm:pt>
    <dgm:pt modelId="{CAEF9008-CC1C-4206-8507-C56F93BBA788}" type="pres">
      <dgm:prSet presAssocID="{A736CC40-171E-46CF-B2B1-0E61C49FA8FB}" presName="linearProcess" presStyleCnt="0"/>
      <dgm:spPr/>
    </dgm:pt>
    <dgm:pt modelId="{A6D085A9-43AF-4F7E-8B2E-9715B9B07B62}" type="pres">
      <dgm:prSet presAssocID="{3F44AFCC-5BFD-4B2A-9F0D-694A0E67B56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3C90AB-941F-476F-835C-D8497D34F533}" type="pres">
      <dgm:prSet presAssocID="{4FBAD57E-9380-4909-98B1-96E2B0C31919}" presName="sibTrans" presStyleCnt="0"/>
      <dgm:spPr/>
    </dgm:pt>
    <dgm:pt modelId="{D53FD224-806D-4CC5-8A81-96055A7CDE3C}" type="pres">
      <dgm:prSet presAssocID="{7A18DCE2-1AC8-4C5C-848B-426F71C710A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D8768C-F26C-4BAC-A2CF-E4412A2F7BE6}" type="pres">
      <dgm:prSet presAssocID="{D370AF1F-4AB8-4253-BFC1-98EC07C252AF}" presName="sibTrans" presStyleCnt="0"/>
      <dgm:spPr/>
    </dgm:pt>
    <dgm:pt modelId="{CF387D46-6397-4C64-9D02-70BA9B34271F}" type="pres">
      <dgm:prSet presAssocID="{BF196F78-A230-4F5F-8AC0-6974921FB46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6B8CEC-6E29-4B6E-B8D6-87AFE90115E6}" srcId="{A736CC40-171E-46CF-B2B1-0E61C49FA8FB}" destId="{3F44AFCC-5BFD-4B2A-9F0D-694A0E67B56D}" srcOrd="0" destOrd="0" parTransId="{4BADAEC5-21BC-4D0A-A9D6-8466B576E6B8}" sibTransId="{4FBAD57E-9380-4909-98B1-96E2B0C31919}"/>
    <dgm:cxn modelId="{176977B4-7C24-481B-8577-8C6C891B2FBC}" type="presOf" srcId="{7A18DCE2-1AC8-4C5C-848B-426F71C710AF}" destId="{D53FD224-806D-4CC5-8A81-96055A7CDE3C}" srcOrd="0" destOrd="0" presId="urn:microsoft.com/office/officeart/2005/8/layout/hProcess9"/>
    <dgm:cxn modelId="{9256C60C-90EC-4CA0-A8F9-56AF0D9F7825}" srcId="{A736CC40-171E-46CF-B2B1-0E61C49FA8FB}" destId="{BF196F78-A230-4F5F-8AC0-6974921FB463}" srcOrd="2" destOrd="0" parTransId="{8BEC153E-DDE5-426D-87D9-D9F1BAB5CDCB}" sibTransId="{122726DE-43A3-402C-A5D3-8FE871948CF2}"/>
    <dgm:cxn modelId="{98C77847-9739-4454-AB31-1BBB830ED731}" type="presOf" srcId="{3F44AFCC-5BFD-4B2A-9F0D-694A0E67B56D}" destId="{A6D085A9-43AF-4F7E-8B2E-9715B9B07B62}" srcOrd="0" destOrd="0" presId="urn:microsoft.com/office/officeart/2005/8/layout/hProcess9"/>
    <dgm:cxn modelId="{1A13AFEE-EB7A-47B8-BCD0-D8C883885F50}" srcId="{A736CC40-171E-46CF-B2B1-0E61C49FA8FB}" destId="{7A18DCE2-1AC8-4C5C-848B-426F71C710AF}" srcOrd="1" destOrd="0" parTransId="{82099435-065D-4A75-917C-DFF1FA9397A6}" sibTransId="{D370AF1F-4AB8-4253-BFC1-98EC07C252AF}"/>
    <dgm:cxn modelId="{2E9C03AC-0283-4F36-882F-9061FBEA1073}" type="presOf" srcId="{BF196F78-A230-4F5F-8AC0-6974921FB463}" destId="{CF387D46-6397-4C64-9D02-70BA9B34271F}" srcOrd="0" destOrd="0" presId="urn:microsoft.com/office/officeart/2005/8/layout/hProcess9"/>
    <dgm:cxn modelId="{E21F498C-3D5C-46DF-9A6B-4CB5EF514B20}" type="presOf" srcId="{A736CC40-171E-46CF-B2B1-0E61C49FA8FB}" destId="{881E6B6B-B4F4-41E6-9B04-920791082144}" srcOrd="0" destOrd="0" presId="urn:microsoft.com/office/officeart/2005/8/layout/hProcess9"/>
    <dgm:cxn modelId="{06055468-0158-458E-A1C3-ACFC647A0583}" type="presParOf" srcId="{881E6B6B-B4F4-41E6-9B04-920791082144}" destId="{02A8D772-DDD5-4599-A7C3-4CBE904F8277}" srcOrd="0" destOrd="0" presId="urn:microsoft.com/office/officeart/2005/8/layout/hProcess9"/>
    <dgm:cxn modelId="{F49C33B6-3127-4367-908D-EB3CE71BD7C7}" type="presParOf" srcId="{881E6B6B-B4F4-41E6-9B04-920791082144}" destId="{CAEF9008-CC1C-4206-8507-C56F93BBA788}" srcOrd="1" destOrd="0" presId="urn:microsoft.com/office/officeart/2005/8/layout/hProcess9"/>
    <dgm:cxn modelId="{C3B76719-1D35-4232-8663-ADAEA2ED55FC}" type="presParOf" srcId="{CAEF9008-CC1C-4206-8507-C56F93BBA788}" destId="{A6D085A9-43AF-4F7E-8B2E-9715B9B07B62}" srcOrd="0" destOrd="0" presId="urn:microsoft.com/office/officeart/2005/8/layout/hProcess9"/>
    <dgm:cxn modelId="{F4822652-4451-43B9-948D-0A7F06E50261}" type="presParOf" srcId="{CAEF9008-CC1C-4206-8507-C56F93BBA788}" destId="{2C3C90AB-941F-476F-835C-D8497D34F533}" srcOrd="1" destOrd="0" presId="urn:microsoft.com/office/officeart/2005/8/layout/hProcess9"/>
    <dgm:cxn modelId="{B31DD3D6-C8B3-45AB-A414-523D94930109}" type="presParOf" srcId="{CAEF9008-CC1C-4206-8507-C56F93BBA788}" destId="{D53FD224-806D-4CC5-8A81-96055A7CDE3C}" srcOrd="2" destOrd="0" presId="urn:microsoft.com/office/officeart/2005/8/layout/hProcess9"/>
    <dgm:cxn modelId="{B9EF544D-5558-4F95-882B-84A1D198F2CD}" type="presParOf" srcId="{CAEF9008-CC1C-4206-8507-C56F93BBA788}" destId="{34D8768C-F26C-4BAC-A2CF-E4412A2F7BE6}" srcOrd="3" destOrd="0" presId="urn:microsoft.com/office/officeart/2005/8/layout/hProcess9"/>
    <dgm:cxn modelId="{12D31807-4A49-42D0-AAB1-9C14CC996A29}" type="presParOf" srcId="{CAEF9008-CC1C-4206-8507-C56F93BBA788}" destId="{CF387D46-6397-4C64-9D02-70BA9B34271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710BA-A299-45FE-A630-742FA38AE0FB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F3C90-D699-476B-9FD1-1F98A138D6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9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4334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37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006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75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0492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1555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7792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0328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0BBA5-D8CD-4187-8B33-A825BC2814F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24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00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3747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980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5247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8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0761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1555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95B3D0-BAD4-404C-9295-8ABE4EC63137}" type="slidenum">
              <a:rPr kumimoji="0" lang="pt-B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37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55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"/>
            <a:ext cx="12195226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692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609562" y="273352"/>
            <a:ext cx="10972120" cy="530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37610" y="948674"/>
            <a:ext cx="2844800" cy="365125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4FF4B060-3E2F-484B-9740-BDED6EF22C3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103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microsoft.com/office/2007/relationships/diagramDrawing" Target="../diagrams/drawing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microsoft.com/office/2007/relationships/diagramDrawing" Target="../diagrams/drawing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hyperlink" Target="http://www.cgu.gov.br/Publicacoes/etica-e-integridade/arquivos/manual-gestao-de-riscos.pdf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paineis.cgu.local/QvAJAXZfc/opendoc.htm?document=Painel%20Monitoramento%20Integridade%20Publica/Dashboards/Painel%20de%20Integridade%20Publica.qvw&amp;host=QVS@sed-qlik-ent-p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u.gov.br/Publicacoes/etica-e-integridade/arquivos/manual-gestao-de-riscos.pdf" TargetMode="External"/><Relationship Id="rId3" Type="http://schemas.openxmlformats.org/officeDocument/2006/relationships/image" Target="../media/image29.png"/><Relationship Id="rId7" Type="http://schemas.openxmlformats.org/officeDocument/2006/relationships/image" Target="../media/image23.png"/><Relationship Id="rId2" Type="http://schemas.openxmlformats.org/officeDocument/2006/relationships/hyperlink" Target="http://www.cgu.gov.br/Publicacoes/etica-e-integridade/colecao-programa-de-integridad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gu.gov.br/Publicacoes/etica-e-integridade/arquivos/integridade-2018.pdf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3">
            <a:extLst>
              <a:ext uri="{FF2B5EF4-FFF2-40B4-BE49-F238E27FC236}">
                <a16:creationId xmlns="" xmlns:a16="http://schemas.microsoft.com/office/drawing/2014/main" id="{6D965D86-3B08-4A48-8933-0134B9966989}"/>
              </a:ext>
            </a:extLst>
          </p:cNvPr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187339" y="1000644"/>
            <a:ext cx="5199522" cy="3466156"/>
          </a:xfrm>
          <a:prstGeom prst="rect">
            <a:avLst/>
          </a:prstGeom>
        </p:spPr>
      </p:pic>
      <p:grpSp>
        <p:nvGrpSpPr>
          <p:cNvPr id="7" name="Agrupar 6">
            <a:extLst>
              <a:ext uri="{FF2B5EF4-FFF2-40B4-BE49-F238E27FC236}">
                <a16:creationId xmlns="" xmlns:a16="http://schemas.microsoft.com/office/drawing/2014/main" id="{7CA4AE49-D735-4E23-AAE0-E1C1B9A00293}"/>
              </a:ext>
            </a:extLst>
          </p:cNvPr>
          <p:cNvGrpSpPr/>
          <p:nvPr/>
        </p:nvGrpSpPr>
        <p:grpSpPr>
          <a:xfrm>
            <a:off x="1173128" y="1000644"/>
            <a:ext cx="8730622" cy="5674659"/>
            <a:chOff x="-1" y="819525"/>
            <a:chExt cx="9623894" cy="6255260"/>
          </a:xfrm>
        </p:grpSpPr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A37AD718-5726-4F66-A22A-E445B5A6574A}"/>
                </a:ext>
              </a:extLst>
            </p:cNvPr>
            <p:cNvSpPr/>
            <p:nvPr/>
          </p:nvSpPr>
          <p:spPr>
            <a:xfrm>
              <a:off x="0" y="819525"/>
              <a:ext cx="9623893" cy="602784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CaixaDeTexto 8">
              <a:extLst>
                <a:ext uri="{FF2B5EF4-FFF2-40B4-BE49-F238E27FC236}">
                  <a16:creationId xmlns="" xmlns:a16="http://schemas.microsoft.com/office/drawing/2014/main" id="{E5350756-6524-461D-99E4-237596ACBE8B}"/>
                </a:ext>
              </a:extLst>
            </p:cNvPr>
            <p:cNvSpPr txBox="1"/>
            <p:nvPr/>
          </p:nvSpPr>
          <p:spPr>
            <a:xfrm>
              <a:off x="-1" y="1046945"/>
              <a:ext cx="9623893" cy="60278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198" tIns="32259" rIns="180653" bIns="32259" numCol="1" spcCol="1270" anchor="t" anchorCtr="0">
              <a:noAutofit/>
            </a:bodyPr>
            <a:lstStyle/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Apresentação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Programas de Integridade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Conflito de interesses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Nepotismo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Comissão de Ética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Tratamento de denúncias 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Área responsável pela condução de processos disciplinares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Gestão de riscos para a integridade</a:t>
              </a:r>
            </a:p>
            <a:p>
              <a:pPr marL="342900" lvl="1" indent="-342900" defTabSz="887151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Arial" panose="020B0604020202020204" pitchFamily="34" charset="0"/>
                <a:buChar char="•"/>
              </a:pPr>
              <a:r>
                <a:rPr lang="pt-BR" sz="1996" dirty="0"/>
                <a:t>Plano de integridade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1588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6"/>
          <p:cNvSpPr>
            <a:spLocks noGrp="1"/>
          </p:cNvSpPr>
          <p:nvPr>
            <p:ph type="body"/>
          </p:nvPr>
        </p:nvSpPr>
        <p:spPr>
          <a:xfrm>
            <a:off x="5049012" y="2768574"/>
            <a:ext cx="5502816" cy="2486760"/>
          </a:xfrm>
        </p:spPr>
        <p:txBody>
          <a:bodyPr wrap="square" anchor="ctr"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Pessoa íntegra? </a:t>
            </a:r>
          </a:p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Ambiente de trabalho íntegro?</a:t>
            </a:r>
          </a:p>
          <a:p>
            <a:pPr algn="ctr">
              <a:lnSpc>
                <a:spcPct val="150000"/>
              </a:lnSpc>
            </a:pPr>
            <a:r>
              <a:rPr lang="pt-BR" sz="3175" dirty="0">
                <a:solidFill>
                  <a:srgbClr val="F2F2BF"/>
                </a:solidFill>
                <a:latin typeface="Gadugi" panose="020B0502040204020203" pitchFamily="34" charset="0"/>
              </a:rPr>
              <a:t>Integridade pública?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321450" y="832038"/>
            <a:ext cx="7996098" cy="2063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pt-BR" sz="5443" b="1" spc="91" dirty="0">
                <a:solidFill>
                  <a:srgbClr val="F2F2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  <a:ea typeface="Segoe UI" panose="020B0502040204020203" pitchFamily="34" charset="0"/>
                <a:cs typeface="Leelawadee" panose="020B0502040204020203" pitchFamily="34" charset="-34"/>
              </a:rPr>
              <a:t>O que é integridade?</a:t>
            </a:r>
            <a:endParaRPr lang="pt-BR" sz="5443" spc="91" dirty="0">
              <a:solidFill>
                <a:srgbClr val="F2F2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anose="020B0805030504020804" pitchFamily="34" charset="0"/>
              <a:ea typeface="Segoe UI" panose="020B0502040204020203" pitchFamily="34" charset="0"/>
              <a:cs typeface="Leelawadee" panose="020B0502040204020203" pitchFamily="34" charset="-34"/>
            </a:endParaRPr>
          </a:p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endParaRPr lang="pt-BR" sz="254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8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6FA629D-302F-4E19-A9A2-6EA0D4A2C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33" y="855250"/>
            <a:ext cx="10515600" cy="1325563"/>
          </a:xfrm>
        </p:spPr>
        <p:txBody>
          <a:bodyPr/>
          <a:lstStyle/>
          <a:p>
            <a:r>
              <a:rPr lang="pt-BR" sz="5443" b="1">
                <a:solidFill>
                  <a:schemeClr val="tx2">
                    <a:lumMod val="75000"/>
                  </a:schemeClr>
                </a:solidFill>
                <a:latin typeface="Britannic Bold" panose="020B0903060703020204" pitchFamily="34" charset="0"/>
              </a:rPr>
              <a:t>Integridade</a:t>
            </a:r>
            <a:endParaRPr lang="pt-BR" sz="5443" b="1" dirty="0">
              <a:solidFill>
                <a:schemeClr val="tx2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66F5395C-E4EA-4191-B410-E9D6EAF5ADB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026920" y="2180813"/>
            <a:ext cx="8138294" cy="15899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pt-BR" sz="953">
              <a:latin typeface="Bookman Old Style" panose="02050604050505020204" pitchFamily="18" charset="0"/>
            </a:endParaRP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2540">
                <a:latin typeface="Bookman Old Style" panose="02050604050505020204" pitchFamily="18" charset="0"/>
              </a:rPr>
              <a:t>A qualidade daquele que se comporta da maneira</a:t>
            </a: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2540">
                <a:latin typeface="Bookman Old Style" panose="02050604050505020204" pitchFamily="18" charset="0"/>
              </a:rPr>
              <a:t>correta, honesta e contrária à corrupção.</a:t>
            </a:r>
          </a:p>
          <a:p>
            <a:pPr marL="164181" indent="0">
              <a:buNone/>
              <a:tabLst>
                <a:tab pos="7735207" algn="l"/>
              </a:tabLst>
            </a:pPr>
            <a:r>
              <a:rPr lang="pt-BR" sz="1452" i="1">
                <a:latin typeface="Bookman Old Style" panose="02050604050505020204" pitchFamily="18" charset="0"/>
              </a:rPr>
              <a:t>(Integridade para Pequenos Negócios) </a:t>
            </a:r>
            <a:endParaRPr lang="pt-BR" sz="1452" i="1" dirty="0">
              <a:latin typeface="Bookman Old Style" panose="02050604050505020204" pitchFamily="18" charset="0"/>
            </a:endParaRPr>
          </a:p>
        </p:txBody>
      </p:sp>
      <p:sp>
        <p:nvSpPr>
          <p:cNvPr id="6" name="Espaço Reservado para Texto 2">
            <a:extLst>
              <a:ext uri="{FF2B5EF4-FFF2-40B4-BE49-F238E27FC236}">
                <a16:creationId xmlns="" xmlns:a16="http://schemas.microsoft.com/office/drawing/2014/main" id="{73C93CA2-E67F-42D9-BE55-9D323D7817AC}"/>
              </a:ext>
            </a:extLst>
          </p:cNvPr>
          <p:cNvSpPr txBox="1">
            <a:spLocks/>
          </p:cNvSpPr>
          <p:nvPr/>
        </p:nvSpPr>
        <p:spPr>
          <a:xfrm>
            <a:off x="2026920" y="4180249"/>
            <a:ext cx="8138227" cy="22976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Comportamentos e ações </a:t>
            </a:r>
            <a:r>
              <a:rPr lang="pt-BR" sz="2540" dirty="0">
                <a:latin typeface="Bookman Old Style" panose="02050604050505020204" pitchFamily="18" charset="0"/>
              </a:rPr>
              <a:t>consistentes com um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conjunto de </a:t>
            </a: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princípios e padrões éticos ou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morais</a:t>
            </a:r>
            <a:r>
              <a:rPr lang="pt-BR" sz="2540" b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 </a:t>
            </a:r>
            <a:r>
              <a:rPr lang="pt-BR" sz="2540" dirty="0">
                <a:latin typeface="Bookman Old Style" panose="02050604050505020204" pitchFamily="18" charset="0"/>
              </a:rPr>
              <a:t>adotados por indivíduos e instituições,</a:t>
            </a:r>
          </a:p>
          <a:p>
            <a:pPr marL="164181" algn="just">
              <a:tabLst>
                <a:tab pos="7406846" algn="l"/>
                <a:tab pos="7653117" algn="l"/>
                <a:tab pos="7735207" algn="l"/>
              </a:tabLst>
            </a:pPr>
            <a:r>
              <a:rPr lang="pt-BR" sz="2540" dirty="0">
                <a:latin typeface="Bookman Old Style" panose="02050604050505020204" pitchFamily="18" charset="0"/>
              </a:rPr>
              <a:t>criando uma barreira para a corrupção.</a:t>
            </a:r>
          </a:p>
          <a:p>
            <a:pPr marL="164181">
              <a:tabLst>
                <a:tab pos="7406846" algn="l"/>
                <a:tab pos="7653117" algn="l"/>
                <a:tab pos="7735207" algn="l"/>
              </a:tabLst>
            </a:pPr>
            <a:r>
              <a:rPr lang="pt-BR" sz="1452" i="1" dirty="0">
                <a:latin typeface="Bookman Old Style" panose="02050604050505020204" pitchFamily="18" charset="0"/>
              </a:rPr>
              <a:t>(Transparência Internacional)</a:t>
            </a:r>
          </a:p>
          <a:p>
            <a:endParaRPr lang="pt-BR" sz="1270" dirty="0"/>
          </a:p>
        </p:txBody>
      </p:sp>
    </p:spTree>
    <p:extLst>
      <p:ext uri="{BB962C8B-B14F-4D97-AF65-F5344CB8AC3E}">
        <p14:creationId xmlns:p14="http://schemas.microsoft.com/office/powerpoint/2010/main" val="95733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6F9613BD-B1E1-479B-BA2F-EF9C5EF888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140" y="795511"/>
            <a:ext cx="7709687" cy="578165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2024613" y="867429"/>
            <a:ext cx="7978743" cy="5486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28941">
              <a:lnSpc>
                <a:spcPct val="120000"/>
              </a:lnSpc>
              <a:spcBef>
                <a:spcPts val="91"/>
              </a:spcBef>
              <a:spcAft>
                <a:spcPts val="91"/>
              </a:spcAft>
              <a:defRPr/>
            </a:pPr>
            <a:r>
              <a:rPr lang="pt-BR" sz="3810" dirty="0">
                <a:solidFill>
                  <a:srgbClr val="FFC000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3175" dirty="0">
                <a:solidFill>
                  <a:schemeClr val="tx2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Discutir integridade em uma organização envolve temas como conduta ética, orientações e exemplos das lideranças, processos e divisões de trabalho, políticas de incentivo a determinados comportamentos, sistemas de prestação de contas, processos de monitoramento e uso de recursos e as interações com a sociedade em geral.</a:t>
            </a:r>
          </a:p>
        </p:txBody>
      </p:sp>
    </p:spTree>
    <p:extLst>
      <p:ext uri="{BB962C8B-B14F-4D97-AF65-F5344CB8AC3E}">
        <p14:creationId xmlns:p14="http://schemas.microsoft.com/office/powerpoint/2010/main" val="271178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138531" y="1219892"/>
            <a:ext cx="4027039" cy="474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91"/>
              </a:spcBef>
              <a:spcAft>
                <a:spcPts val="91"/>
              </a:spcAft>
              <a:defRPr/>
            </a:pPr>
            <a:r>
              <a:rPr lang="pt-BR" sz="3266" b="1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Integridade pública </a:t>
            </a:r>
            <a:r>
              <a:rPr lang="pt-BR" sz="2722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refere-se ao alinhamento consistente e à adesão de 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valores</a:t>
            </a:r>
            <a:r>
              <a:rPr lang="pt-BR" sz="2722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 princípios</a:t>
            </a:r>
          </a:p>
          <a:p>
            <a:pPr algn="ctr">
              <a:lnSpc>
                <a:spcPct val="120000"/>
              </a:lnSpc>
              <a:spcBef>
                <a:spcPts val="91"/>
              </a:spcBef>
              <a:spcAft>
                <a:spcPts val="91"/>
              </a:spcAft>
              <a:defRPr/>
            </a:pPr>
            <a:r>
              <a:rPr lang="pt-BR" sz="2722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pt-BR" sz="2722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 normas éticas </a:t>
            </a:r>
            <a:r>
              <a:rPr lang="pt-BR" sz="2722" dirty="0">
                <a:solidFill>
                  <a:srgbClr val="253A57"/>
                </a:solidFill>
                <a:latin typeface="Gadugi" panose="020B0502040204020203" pitchFamily="34" charset="0"/>
                <a:cs typeface="Segoe UI" panose="020B0502040204020203" pitchFamily="34" charset="0"/>
              </a:rPr>
              <a:t>comuns para sustentar e priorizar o interesse público sobre os interesses privados no setor público.</a:t>
            </a:r>
            <a:endParaRPr lang="pt-BR" sz="2722" dirty="0">
              <a:solidFill>
                <a:srgbClr val="253A57"/>
              </a:solidFill>
              <a:latin typeface="Gadugi" panose="020B0502040204020203" pitchFamily="34" charset="0"/>
              <a:ea typeface="DejaVu Sans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CED0A9CF-C7AE-42B1-B01A-F328BA9A6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0" r="3634"/>
          <a:stretch/>
        </p:blipFill>
        <p:spPr>
          <a:xfrm>
            <a:off x="6096002" y="1"/>
            <a:ext cx="4575045" cy="686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6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5270654" y="2098195"/>
            <a:ext cx="5213289" cy="428065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Disseminação de uma </a:t>
            </a:r>
            <a:r>
              <a:rPr lang="pt-BR" sz="2268" b="1" dirty="0">
                <a:solidFill>
                  <a:schemeClr val="accent2">
                    <a:lumMod val="75000"/>
                  </a:schemeClr>
                </a:solidFill>
                <a:latin typeface="Gadugi" panose="020B0502040204020203" pitchFamily="34" charset="0"/>
              </a:rPr>
              <a:t>cultura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 de integridade dentro da organização, por meio de treinamentos e campanhas.</a:t>
            </a:r>
          </a:p>
          <a:p>
            <a:pPr algn="just">
              <a:lnSpc>
                <a:spcPct val="120000"/>
              </a:lnSpc>
            </a:pPr>
            <a:endParaRPr lang="pt-BR" sz="2268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518465" indent="-518465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Estruturação de um sistema de </a:t>
            </a:r>
            <a:r>
              <a:rPr lang="pt-BR" sz="2268" b="1" dirty="0">
                <a:solidFill>
                  <a:schemeClr val="accent2"/>
                </a:solidFill>
                <a:latin typeface="Gadugi" panose="020B0502040204020203" pitchFamily="34" charset="0"/>
              </a:rPr>
              <a:t>gestão da integridade </a:t>
            </a:r>
            <a:r>
              <a:rPr lang="pt-BR" sz="2268" dirty="0">
                <a:solidFill>
                  <a:srgbClr val="002042"/>
                </a:solidFill>
                <a:latin typeface="Gadugi" panose="020B0502040204020203" pitchFamily="34" charset="0"/>
              </a:rPr>
              <a:t>com diretrizes e requisitos de comportamento, inclusive para a alta direção.</a:t>
            </a:r>
          </a:p>
        </p:txBody>
      </p:sp>
      <p:grpSp>
        <p:nvGrpSpPr>
          <p:cNvPr id="14" name="Agrupar 13">
            <a:extLst>
              <a:ext uri="{FF2B5EF4-FFF2-40B4-BE49-F238E27FC236}">
                <a16:creationId xmlns="" xmlns:a16="http://schemas.microsoft.com/office/drawing/2014/main" id="{CEF6A918-16F4-4D2C-A2E5-88BAB0EBF51D}"/>
              </a:ext>
            </a:extLst>
          </p:cNvPr>
          <p:cNvGrpSpPr/>
          <p:nvPr/>
        </p:nvGrpSpPr>
        <p:grpSpPr>
          <a:xfrm>
            <a:off x="1221910" y="2665240"/>
            <a:ext cx="3446578" cy="3146568"/>
            <a:chOff x="5764914" y="3109005"/>
            <a:chExt cx="3915874" cy="3563816"/>
          </a:xfrm>
        </p:grpSpPr>
        <p:sp>
          <p:nvSpPr>
            <p:cNvPr id="15" name="Elipse 14">
              <a:extLst>
                <a:ext uri="{FF2B5EF4-FFF2-40B4-BE49-F238E27FC236}">
                  <a16:creationId xmlns="" xmlns:a16="http://schemas.microsoft.com/office/drawing/2014/main" id="{A1248242-7576-4AAE-BDA6-2F8B7C848848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2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="" xmlns:a16="http://schemas.microsoft.com/office/drawing/2014/main" id="{442BBDF2-650A-4DD7-B8D4-6FF7CC4962FD}"/>
                </a:ext>
              </a:extLst>
            </p:cNvPr>
            <p:cNvSpPr txBox="1"/>
            <p:nvPr/>
          </p:nvSpPr>
          <p:spPr>
            <a:xfrm>
              <a:off x="5764914" y="4068706"/>
              <a:ext cx="3915874" cy="1654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629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Cultura de Integridade</a:t>
              </a:r>
            </a:p>
            <a:p>
              <a:endParaRPr lang="pt-BR" sz="1633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826C48B6-FEAA-4A08-946C-F1AD873B744B}"/>
              </a:ext>
            </a:extLst>
          </p:cNvPr>
          <p:cNvSpPr/>
          <p:nvPr/>
        </p:nvSpPr>
        <p:spPr>
          <a:xfrm>
            <a:off x="464155" y="1109601"/>
            <a:ext cx="9248045" cy="846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899" dirty="0">
                <a:solidFill>
                  <a:schemeClr val="accent2">
                    <a:lumMod val="75000"/>
                  </a:schemeClr>
                </a:solidFill>
                <a:latin typeface="Britannic Bold" panose="020B0903060703020204" pitchFamily="34" charset="0"/>
              </a:rPr>
              <a:t>Como concretizar a integridade?</a:t>
            </a:r>
          </a:p>
        </p:txBody>
      </p:sp>
    </p:spTree>
    <p:extLst>
      <p:ext uri="{BB962C8B-B14F-4D97-AF65-F5344CB8AC3E}">
        <p14:creationId xmlns:p14="http://schemas.microsoft.com/office/powerpoint/2010/main" val="21436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/>
          </p:nvPr>
        </p:nvSpPr>
        <p:spPr>
          <a:xfrm>
            <a:off x="1786792" y="2626836"/>
            <a:ext cx="4731173" cy="3967551"/>
          </a:xfrm>
        </p:spPr>
        <p:txBody>
          <a:bodyPr/>
          <a:lstStyle/>
          <a:p>
            <a:pPr marL="0" indent="0" algn="just">
              <a:buNone/>
            </a:pPr>
            <a:r>
              <a:rPr lang="pt-BR" sz="3266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Art. 19. 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 Os órgãos e as entidades da administração direta,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autárquica e fundacional instituirão programa de integridade,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com o objetivo de promover a adoção de medidas e ações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institucionais destinadas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à prevenção, à detecção, à punição e à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 remediação de fraudes e atos de corrupção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, estruturado nos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seguintes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eixos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: </a:t>
            </a:r>
          </a:p>
          <a:p>
            <a:pPr algn="just"/>
            <a:endParaRPr lang="pt-BR" sz="2177" dirty="0">
              <a:latin typeface="Calisto MT" panose="02040603050505030304" pitchFamily="18" charset="0"/>
            </a:endParaRPr>
          </a:p>
          <a:p>
            <a:pPr algn="just"/>
            <a:endParaRPr lang="pt-BR" sz="2177" dirty="0"/>
          </a:p>
        </p:txBody>
      </p:sp>
      <p:sp>
        <p:nvSpPr>
          <p:cNvPr id="3" name="CaixaDeTexto 4">
            <a:extLst>
              <a:ext uri="{FF2B5EF4-FFF2-40B4-BE49-F238E27FC236}">
                <a16:creationId xmlns="" xmlns:a16="http://schemas.microsoft.com/office/drawing/2014/main" id="{0F0E0ADD-2F06-4FE0-9F14-0C00F20C5282}"/>
              </a:ext>
            </a:extLst>
          </p:cNvPr>
          <p:cNvSpPr txBox="1"/>
          <p:nvPr/>
        </p:nvSpPr>
        <p:spPr>
          <a:xfrm>
            <a:off x="0" y="1326870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</p:spTree>
    <p:extLst>
      <p:ext uri="{BB962C8B-B14F-4D97-AF65-F5344CB8AC3E}">
        <p14:creationId xmlns:p14="http://schemas.microsoft.com/office/powerpoint/2010/main" val="61010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="" xmlns:a16="http://schemas.microsoft.com/office/drawing/2014/main" id="{1F318385-20E2-4BD1-B005-81778CEEB9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3603769"/>
              </p:ext>
            </p:extLst>
          </p:nvPr>
        </p:nvGraphicFramePr>
        <p:xfrm>
          <a:off x="1133061" y="1073427"/>
          <a:ext cx="10336695" cy="5188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42515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/>
          </p:nvPr>
        </p:nvSpPr>
        <p:spPr>
          <a:xfrm>
            <a:off x="1748184" y="2419454"/>
            <a:ext cx="8381680" cy="3967905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alisto MT" panose="02040603050505030304" pitchFamily="18" charset="0"/>
              </a:rPr>
              <a:t>Art. 20.  </a:t>
            </a:r>
          </a:p>
          <a:p>
            <a:pPr marL="0" indent="0">
              <a:buNone/>
            </a:pPr>
            <a:endParaRPr lang="pt-BR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O Ministério da Transparência e Controladoria-Geral da União, </a:t>
            </a: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no prazo de cento e oitenta dias, contado da data de entrada em </a:t>
            </a:r>
          </a:p>
          <a:p>
            <a:pPr marL="0" indent="0" algn="just">
              <a:buNone/>
            </a:pPr>
            <a:r>
              <a:rPr lang="pt-BR" dirty="0">
                <a:latin typeface="Calisto MT" panose="02040603050505030304" pitchFamily="18" charset="0"/>
              </a:rPr>
              <a:t>vigor deste Decreto, estabelecerá os </a:t>
            </a: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procedimentos necessários à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estruturação, à execução e ao monitoramento dos programas de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integridade dos órgãos e das entidades da administração 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pública federal direta, autárquica e fundacional.</a:t>
            </a:r>
          </a:p>
        </p:txBody>
      </p:sp>
      <p:sp>
        <p:nvSpPr>
          <p:cNvPr id="3" name="CaixaDeTexto 4">
            <a:extLst>
              <a:ext uri="{FF2B5EF4-FFF2-40B4-BE49-F238E27FC236}">
                <a16:creationId xmlns="" xmlns:a16="http://schemas.microsoft.com/office/drawing/2014/main" id="{D135BDD7-0543-45BE-BE76-5649C3B4F96C}"/>
              </a:ext>
            </a:extLst>
          </p:cNvPr>
          <p:cNvSpPr txBox="1"/>
          <p:nvPr/>
        </p:nvSpPr>
        <p:spPr>
          <a:xfrm>
            <a:off x="0" y="1360324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</p:spTree>
    <p:extLst>
      <p:ext uri="{BB962C8B-B14F-4D97-AF65-F5344CB8AC3E}">
        <p14:creationId xmlns:p14="http://schemas.microsoft.com/office/powerpoint/2010/main" val="1258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4">
            <a:extLst>
              <a:ext uri="{FF2B5EF4-FFF2-40B4-BE49-F238E27FC236}">
                <a16:creationId xmlns="" xmlns:a16="http://schemas.microsoft.com/office/drawing/2014/main" id="{0F0E0ADD-2F06-4FE0-9F14-0C00F20C5282}"/>
              </a:ext>
            </a:extLst>
          </p:cNvPr>
          <p:cNvSpPr txBox="1"/>
          <p:nvPr/>
        </p:nvSpPr>
        <p:spPr>
          <a:xfrm>
            <a:off x="0" y="1404929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1.089/2018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B898AAB-6717-483A-84E0-5D6BAD5663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282390" y="3250965"/>
            <a:ext cx="8837143" cy="3607035"/>
          </a:xfrm>
        </p:spPr>
        <p:txBody>
          <a:bodyPr>
            <a:normAutofit/>
          </a:bodyPr>
          <a:lstStyle/>
          <a:p>
            <a:pPr algn="just"/>
            <a:r>
              <a:rPr lang="pt-BR" sz="3200" dirty="0"/>
              <a:t>Os órgãos e as entidades deverão instituir programa de integridade que demonstre o </a:t>
            </a:r>
            <a:r>
              <a:rPr lang="pt-BR" sz="3200" b="1" dirty="0">
                <a:solidFill>
                  <a:schemeClr val="accent1"/>
                </a:solidFill>
              </a:rPr>
              <a:t>comprometimento da alta administração</a:t>
            </a:r>
            <a:r>
              <a:rPr lang="pt-BR" sz="3200" dirty="0"/>
              <a:t> e que seja </a:t>
            </a:r>
            <a:r>
              <a:rPr lang="pt-BR" sz="3200" b="1" dirty="0">
                <a:solidFill>
                  <a:schemeClr val="accent1"/>
                </a:solidFill>
              </a:rPr>
              <a:t>compatível com sua natureza, porte, complexidade, estrutura e área de atuação</a:t>
            </a:r>
            <a:r>
              <a:rPr lang="pt-BR" sz="3200" dirty="0"/>
              <a:t>. </a:t>
            </a:r>
          </a:p>
        </p:txBody>
      </p:sp>
      <p:sp>
        <p:nvSpPr>
          <p:cNvPr id="4" name="CaixaDeTexto 4">
            <a:extLst>
              <a:ext uri="{FF2B5EF4-FFF2-40B4-BE49-F238E27FC236}">
                <a16:creationId xmlns="" xmlns:a16="http://schemas.microsoft.com/office/drawing/2014/main" id="{12B1CBBB-034C-4C65-8323-7FDF79EBD540}"/>
              </a:ext>
            </a:extLst>
          </p:cNvPr>
          <p:cNvSpPr txBox="1"/>
          <p:nvPr/>
        </p:nvSpPr>
        <p:spPr>
          <a:xfrm>
            <a:off x="0" y="2204100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99156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="" xmlns:a16="http://schemas.microsoft.com/office/drawing/2014/main" id="{25F4F4DA-6D13-4D1F-9E4B-49AAF5A601E7}"/>
              </a:ext>
            </a:extLst>
          </p:cNvPr>
          <p:cNvGrpSpPr/>
          <p:nvPr/>
        </p:nvGrpSpPr>
        <p:grpSpPr>
          <a:xfrm>
            <a:off x="2899317" y="468351"/>
            <a:ext cx="6278137" cy="6244683"/>
            <a:chOff x="1579084" y="908157"/>
            <a:chExt cx="6920484" cy="688360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" name="Elipse 1"/>
            <p:cNvSpPr/>
            <p:nvPr/>
          </p:nvSpPr>
          <p:spPr>
            <a:xfrm>
              <a:off x="1579084" y="908157"/>
              <a:ext cx="6920484" cy="68836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8941">
                <a:defRPr/>
              </a:pPr>
              <a:endParaRPr lang="pt-BR" sz="1633">
                <a:solidFill>
                  <a:prstClr val="white"/>
                </a:solidFill>
                <a:latin typeface="Arial"/>
                <a:ea typeface="DejaVu Sans"/>
                <a:cs typeface="DejaVu Sans"/>
              </a:endParaRP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2778369" y="1656302"/>
              <a:ext cx="4572000" cy="5303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28941">
                <a:defRPr/>
              </a:pPr>
              <a:r>
                <a:rPr lang="pt-BR" sz="3992" b="1" dirty="0">
                  <a:solidFill>
                    <a:prstClr val="white">
                      <a:lumMod val="9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ea typeface="DejaVu Sans"/>
                  <a:cs typeface="Miriam" panose="020B0502050101010101" pitchFamily="34" charset="-79"/>
                </a:rPr>
                <a:t>Programa de Integridade</a:t>
              </a: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 defTabSz="828941">
                <a:defRPr/>
              </a:pPr>
              <a:endParaRPr lang="pt-BR" sz="181" b="1" dirty="0">
                <a:solidFill>
                  <a:srgbClr val="EBECEE"/>
                </a:solidFill>
                <a:latin typeface="Berlin Sans FB Demi" panose="020E0802020502020306" pitchFamily="34" charset="0"/>
                <a:ea typeface="DejaVu Sans"/>
                <a:cs typeface="Miriam" panose="020B0502050101010101" pitchFamily="34" charset="-79"/>
              </a:endParaRPr>
            </a:p>
            <a:p>
              <a:pPr algn="ctr"/>
              <a:r>
                <a:rPr lang="pt-BR" sz="2722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Conjunto estruturado de medidas institucionais</a:t>
              </a:r>
            </a:p>
            <a:p>
              <a:pPr algn="ctr"/>
              <a:r>
                <a:rPr lang="pt-BR" sz="2722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voltadas para a prevenção, detecção, punição e remediação de práticas de corrupção, fraudes, irregularidades e desvios éticos e de conduta.</a:t>
              </a:r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8930F1C1-DA27-492C-8225-7A8148DA509E}"/>
              </a:ext>
            </a:extLst>
          </p:cNvPr>
          <p:cNvSpPr txBox="1"/>
          <p:nvPr/>
        </p:nvSpPr>
        <p:spPr>
          <a:xfrm>
            <a:off x="8755595" y="6558449"/>
            <a:ext cx="2730161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8941">
              <a:defRPr/>
            </a:pPr>
            <a:r>
              <a:rPr lang="pt-BR" sz="1452" i="1" dirty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91472151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="" xmlns:a16="http://schemas.microsoft.com/office/drawing/2014/main" id="{A37AD718-5726-4F66-A22A-E445B5A6574A}"/>
              </a:ext>
            </a:extLst>
          </p:cNvPr>
          <p:cNvSpPr/>
          <p:nvPr/>
        </p:nvSpPr>
        <p:spPr>
          <a:xfrm>
            <a:off x="1173129" y="1000644"/>
            <a:ext cx="8730621" cy="54683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B9599450-E518-44A9-94A3-F5D367AA04B4}"/>
              </a:ext>
            </a:extLst>
          </p:cNvPr>
          <p:cNvSpPr/>
          <p:nvPr/>
        </p:nvSpPr>
        <p:spPr>
          <a:xfrm>
            <a:off x="5265933" y="6346312"/>
            <a:ext cx="1660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Creassey</a:t>
            </a:r>
            <a:r>
              <a:rPr lang="pt-BR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, 1953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C5FD245C-E02F-4536-8D26-7EDDCB211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950" y="142356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520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753199CC-66C8-42F8-9769-DAEFBD24AC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3289536"/>
              </p:ext>
            </p:extLst>
          </p:nvPr>
        </p:nvGraphicFramePr>
        <p:xfrm>
          <a:off x="2104190" y="942007"/>
          <a:ext cx="8456015" cy="5614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503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685799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0652"/>
            <a:ext cx="12191999" cy="2807349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/>
          </p:nvPr>
        </p:nvGraphicFramePr>
        <p:xfrm>
          <a:off x="3830190" y="1560014"/>
          <a:ext cx="7434844" cy="516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94" y="2774758"/>
            <a:ext cx="3031545" cy="3031545"/>
          </a:xfrm>
          <a:prstGeom prst="rect">
            <a:avLst/>
          </a:prstGeom>
        </p:spPr>
      </p:pic>
      <p:sp>
        <p:nvSpPr>
          <p:cNvPr id="10" name="Subtítulo 6"/>
          <p:cNvSpPr txBox="1">
            <a:spLocks/>
          </p:cNvSpPr>
          <p:nvPr/>
        </p:nvSpPr>
        <p:spPr>
          <a:xfrm>
            <a:off x="167268" y="794962"/>
            <a:ext cx="9110547" cy="489651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44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Áreas e atividades relacionadas</a:t>
            </a:r>
          </a:p>
        </p:txBody>
      </p:sp>
    </p:spTree>
    <p:extLst>
      <p:ext uri="{BB962C8B-B14F-4D97-AF65-F5344CB8AC3E}">
        <p14:creationId xmlns:p14="http://schemas.microsoft.com/office/powerpoint/2010/main" val="251570479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"/>
            <a:ext cx="12425111" cy="685799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0652"/>
            <a:ext cx="12425110" cy="2807349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/>
          </p:nvPr>
        </p:nvGraphicFramePr>
        <p:xfrm>
          <a:off x="3203845" y="893338"/>
          <a:ext cx="8061190" cy="583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94" y="2774758"/>
            <a:ext cx="3031545" cy="3031545"/>
          </a:xfrm>
          <a:prstGeom prst="rect">
            <a:avLst/>
          </a:prstGeom>
        </p:spPr>
      </p:pic>
      <p:grpSp>
        <p:nvGrpSpPr>
          <p:cNvPr id="10" name="Agrupar 9"/>
          <p:cNvGrpSpPr/>
          <p:nvPr/>
        </p:nvGrpSpPr>
        <p:grpSpPr>
          <a:xfrm>
            <a:off x="6343258" y="3043900"/>
            <a:ext cx="1782362" cy="1703893"/>
            <a:chOff x="5597611" y="3707027"/>
            <a:chExt cx="1964724" cy="1878227"/>
          </a:xfrm>
        </p:grpSpPr>
        <p:sp>
          <p:nvSpPr>
            <p:cNvPr id="2" name="Elipse 1"/>
            <p:cNvSpPr/>
            <p:nvPr/>
          </p:nvSpPr>
          <p:spPr>
            <a:xfrm>
              <a:off x="5597611" y="3707027"/>
              <a:ext cx="1964724" cy="1878227"/>
            </a:xfrm>
            <a:prstGeom prst="ellipse">
              <a:avLst/>
            </a:prstGeom>
            <a:solidFill>
              <a:srgbClr val="EC8340">
                <a:alpha val="9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8941">
                <a:defRPr/>
              </a:pPr>
              <a:endParaRPr lang="pt-BR" sz="1633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" name="CaixaDeTexto 3"/>
            <p:cNvSpPr txBox="1"/>
            <p:nvPr/>
          </p:nvSpPr>
          <p:spPr>
            <a:xfrm>
              <a:off x="5684109" y="4069059"/>
              <a:ext cx="1791730" cy="1163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28941">
                <a:defRPr/>
              </a:pPr>
              <a:r>
                <a:rPr lang="pt-BR" sz="2087" b="1">
                  <a:solidFill>
                    <a:prstClr val="black"/>
                  </a:solidFill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Programa</a:t>
              </a:r>
            </a:p>
            <a:p>
              <a:pPr algn="ctr" defTabSz="828941">
                <a:defRPr/>
              </a:pPr>
              <a:r>
                <a:rPr lang="pt-BR" sz="2087" b="1">
                  <a:solidFill>
                    <a:prstClr val="black"/>
                  </a:solidFill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 Integridade</a:t>
              </a:r>
            </a:p>
          </p:txBody>
        </p:sp>
      </p:grpSp>
      <p:sp>
        <p:nvSpPr>
          <p:cNvPr id="12" name="Subtítulo 6"/>
          <p:cNvSpPr txBox="1">
            <a:spLocks/>
          </p:cNvSpPr>
          <p:nvPr/>
        </p:nvSpPr>
        <p:spPr>
          <a:xfrm>
            <a:off x="0" y="794962"/>
            <a:ext cx="7202529" cy="489651"/>
          </a:xfrm>
          <a:prstGeom prst="rect">
            <a:avLst/>
          </a:prstGeom>
        </p:spPr>
        <p:txBody>
          <a:bodyPr wrap="square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>
                <a:solidFill>
                  <a:srgbClr val="1F497D"/>
                </a:solidFill>
                <a:latin typeface="Eras Demi ITC" panose="020B08050305040208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Áreas e atividades relacionadas</a:t>
            </a:r>
          </a:p>
        </p:txBody>
      </p:sp>
    </p:spTree>
    <p:extLst>
      <p:ext uri="{BB962C8B-B14F-4D97-AF65-F5344CB8AC3E}">
        <p14:creationId xmlns:p14="http://schemas.microsoft.com/office/powerpoint/2010/main" val="282396798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B78DAE72-4B67-4A30-890E-D17ED3DAC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102" y="757484"/>
            <a:ext cx="8569807" cy="53344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8E251D8-3C87-497C-AFBB-6C39F0A09BFD}"/>
              </a:ext>
            </a:extLst>
          </p:cNvPr>
          <p:cNvSpPr txBox="1"/>
          <p:nvPr/>
        </p:nvSpPr>
        <p:spPr>
          <a:xfrm>
            <a:off x="4168040" y="6214617"/>
            <a:ext cx="3959930" cy="48320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540" dirty="0">
                <a:latin typeface="Garamond" panose="02020404030301010803" pitchFamily="18" charset="0"/>
              </a:rPr>
              <a:t>Eixos do Decreto 9.203/2017</a:t>
            </a:r>
          </a:p>
        </p:txBody>
      </p:sp>
    </p:spTree>
    <p:extLst>
      <p:ext uri="{BB962C8B-B14F-4D97-AF65-F5344CB8AC3E}">
        <p14:creationId xmlns:p14="http://schemas.microsoft.com/office/powerpoint/2010/main" val="36295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pic>
        <p:nvPicPr>
          <p:cNvPr id="12" name="Imagem 11" descr="C:\Users\danielae\AppData\Local\Microsoft\Windows\Temporary Internet Files\Content.Word\1.png">
            <a:extLst>
              <a:ext uri="{FF2B5EF4-FFF2-40B4-BE49-F238E27FC236}">
                <a16:creationId xmlns="" xmlns:a16="http://schemas.microsoft.com/office/drawing/2014/main" id="{36EC0D6D-8D61-43A9-A814-7772AD3A080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364" y="553239"/>
            <a:ext cx="1811524" cy="177629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ubtítulo 6">
            <a:extLst>
              <a:ext uri="{FF2B5EF4-FFF2-40B4-BE49-F238E27FC236}">
                <a16:creationId xmlns="" xmlns:a16="http://schemas.microsoft.com/office/drawing/2014/main" id="{6EEA510C-D33D-40BE-AD44-C7DECF4FB9AC}"/>
              </a:ext>
            </a:extLst>
          </p:cNvPr>
          <p:cNvSpPr txBox="1">
            <a:spLocks/>
          </p:cNvSpPr>
          <p:nvPr/>
        </p:nvSpPr>
        <p:spPr>
          <a:xfrm>
            <a:off x="1925509" y="2822546"/>
            <a:ext cx="8397889" cy="3343374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629">
                <a:solidFill>
                  <a:schemeClr val="bg1"/>
                </a:solidFill>
                <a:latin typeface="Calibri" panose="020F0502020204030204" pitchFamily="34" charset="0"/>
              </a:rPr>
              <a:t>Condição permanente e indispensável para o fomento a uma cultura ética, de respeito às leis e para a aplicação efetiva do Plano de Integridade - “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Tone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at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pt-BR" sz="3629" i="1" err="1">
                <a:solidFill>
                  <a:schemeClr val="bg1"/>
                </a:solidFill>
                <a:latin typeface="Calibri" panose="020F0502020204030204" pitchFamily="34" charset="0"/>
              </a:rPr>
              <a:t>the</a:t>
            </a:r>
            <a:r>
              <a:rPr lang="pt-BR" sz="3629" i="1">
                <a:solidFill>
                  <a:schemeClr val="bg1"/>
                </a:solidFill>
                <a:latin typeface="Calibri" panose="020F0502020204030204" pitchFamily="34" charset="0"/>
              </a:rPr>
              <a:t> Top</a:t>
            </a:r>
            <a:r>
              <a:rPr lang="pt-BR" sz="3629">
                <a:solidFill>
                  <a:schemeClr val="bg1"/>
                </a:solidFill>
                <a:latin typeface="Calibri" panose="020F0502020204030204" pitchFamily="34" charset="0"/>
              </a:rPr>
              <a:t>”.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C3CBA27A-0354-43FB-8ACF-F38C1569E0B1}"/>
              </a:ext>
            </a:extLst>
          </p:cNvPr>
          <p:cNvSpPr txBox="1"/>
          <p:nvPr/>
        </p:nvSpPr>
        <p:spPr>
          <a:xfrm>
            <a:off x="4008225" y="394130"/>
            <a:ext cx="6315173" cy="1935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pt-BR" sz="3992" b="1">
                <a:solidFill>
                  <a:schemeClr val="bg1"/>
                </a:solidFill>
                <a:latin typeface="Gill Sans MT" panose="020B0502020104020203" pitchFamily="34" charset="0"/>
              </a:rPr>
              <a:t>Comprometimento e apoio da alta direção</a:t>
            </a:r>
            <a:endParaRPr lang="pt-BR" sz="3992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="" xmlns:a16="http://schemas.microsoft.com/office/drawing/2014/main" id="{A1F1B883-7805-45FD-8263-35C3F461E9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20368" y="339736"/>
            <a:ext cx="1807281" cy="1807281"/>
          </a:xfrm>
          <a:prstGeom prst="rect">
            <a:avLst/>
          </a:prstGeom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7D024A56-F80C-454E-9874-0289648C3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487" y="573744"/>
            <a:ext cx="5608353" cy="1145009"/>
          </a:xfrm>
        </p:spPr>
        <p:txBody>
          <a:bodyPr>
            <a:normAutofit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Instância responsável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="" xmlns:a16="http://schemas.microsoft.com/office/drawing/2014/main" id="{6DB4311F-79A1-4B29-9708-6BE9D37CD334}"/>
              </a:ext>
            </a:extLst>
          </p:cNvPr>
          <p:cNvSpPr txBox="1">
            <a:spLocks/>
          </p:cNvSpPr>
          <p:nvPr/>
        </p:nvSpPr>
        <p:spPr>
          <a:xfrm>
            <a:off x="1762807" y="2147017"/>
            <a:ext cx="8103841" cy="2787072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t-BR" sz="3266" dirty="0">
                <a:solidFill>
                  <a:schemeClr val="bg1"/>
                </a:solidFill>
                <a:latin typeface="Calibri" panose="020F0502020204030204" pitchFamily="34" charset="0"/>
              </a:rPr>
              <a:t>Área responsável pelo acompanhamento, monitoramento e gestão das ações e medidas de integridade a serem implementadas.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789C2181-5E36-4612-A835-82C737D3A2AD}"/>
              </a:ext>
            </a:extLst>
          </p:cNvPr>
          <p:cNvSpPr txBox="1"/>
          <p:nvPr/>
        </p:nvSpPr>
        <p:spPr>
          <a:xfrm>
            <a:off x="3015756" y="5795006"/>
            <a:ext cx="6332446" cy="53905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903">
                <a:latin typeface="Bookman Old Style" panose="02050604050505020204" pitchFamily="18" charset="0"/>
              </a:rPr>
              <a:t>Unidade de Gestão da Integridade</a:t>
            </a:r>
          </a:p>
        </p:txBody>
      </p:sp>
    </p:spTree>
    <p:extLst>
      <p:ext uri="{BB962C8B-B14F-4D97-AF65-F5344CB8AC3E}">
        <p14:creationId xmlns:p14="http://schemas.microsoft.com/office/powerpoint/2010/main" val="62394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1999" cy="6857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="" xmlns:a16="http://schemas.microsoft.com/office/drawing/2014/main" id="{F382ACB3-7A4B-431D-BF75-815AA46553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677" y="466131"/>
            <a:ext cx="1903735" cy="1903735"/>
          </a:xfrm>
          <a:prstGeom prst="rect">
            <a:avLst/>
          </a:prstGeom>
        </p:spPr>
      </p:pic>
      <p:sp>
        <p:nvSpPr>
          <p:cNvPr id="5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4164495" y="684347"/>
            <a:ext cx="5608353" cy="1145009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Análise e Gestão de Riscos</a:t>
            </a:r>
          </a:p>
        </p:txBody>
      </p:sp>
      <p:sp>
        <p:nvSpPr>
          <p:cNvPr id="7" name="Subtítulo 6">
            <a:extLst/>
          </p:cNvPr>
          <p:cNvSpPr txBox="1">
            <a:spLocks/>
          </p:cNvSpPr>
          <p:nvPr/>
        </p:nvSpPr>
        <p:spPr>
          <a:xfrm>
            <a:off x="2119078" y="2088780"/>
            <a:ext cx="8103841" cy="3698703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800" b="1" u="sng" dirty="0">
                <a:solidFill>
                  <a:schemeClr val="bg1"/>
                </a:solidFill>
                <a:latin typeface="Bookman Old Style" panose="02050604050505020204" pitchFamily="18" charset="0"/>
              </a:rPr>
              <a:t>Risco para a integridade: </a:t>
            </a:r>
            <a:r>
              <a:rPr lang="pt-BR" sz="2800" dirty="0">
                <a:solidFill>
                  <a:schemeClr val="bg1"/>
                </a:solidFill>
                <a:latin typeface="Bookman Old Style" panose="02050604050505020204" pitchFamily="18" charset="0"/>
              </a:rPr>
              <a:t>vulnerabilidade que pode favorecer ou facilitar a ocorrência de práticas de corrupção, fraudes, irregularidades e/ou desvios éticos e de conduta, podendo comprometer os objetivos da instituição.</a:t>
            </a:r>
            <a:endParaRPr lang="en-US" sz="28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CF726825-5115-4E67-B6FA-BC6B55F87103}"/>
              </a:ext>
            </a:extLst>
          </p:cNvPr>
          <p:cNvSpPr txBox="1"/>
          <p:nvPr/>
        </p:nvSpPr>
        <p:spPr>
          <a:xfrm>
            <a:off x="1346125" y="5495095"/>
            <a:ext cx="983275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organização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precisa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seus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próprios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riscos!</a:t>
            </a:r>
          </a:p>
        </p:txBody>
      </p:sp>
    </p:spTree>
    <p:extLst>
      <p:ext uri="{BB962C8B-B14F-4D97-AF65-F5344CB8AC3E}">
        <p14:creationId xmlns:p14="http://schemas.microsoft.com/office/powerpoint/2010/main" val="16192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3B15478D-52D8-4CB1-BB01-47ACBCC55DB1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>
              <a:defRPr/>
            </a:pPr>
            <a:endParaRPr lang="pt-BR" sz="1633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="" xmlns:a16="http://schemas.microsoft.com/office/drawing/2014/main" id="{43F36C4B-E96E-4122-87FF-09BB309C7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150" y="374571"/>
            <a:ext cx="1764559" cy="1764559"/>
          </a:xfrm>
          <a:prstGeom prst="rect">
            <a:avLst/>
          </a:prstGeom>
        </p:spPr>
      </p:pic>
      <p:sp>
        <p:nvSpPr>
          <p:cNvPr id="5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4164495" y="684347"/>
            <a:ext cx="5608353" cy="1145009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>
                <a:solidFill>
                  <a:schemeClr val="bg1"/>
                </a:solidFill>
                <a:latin typeface="Gill Sans MT" panose="020B0502020104020203" pitchFamily="34" charset="0"/>
              </a:rPr>
              <a:t>Monitoramento Contínuo</a:t>
            </a:r>
          </a:p>
        </p:txBody>
      </p:sp>
      <p:sp>
        <p:nvSpPr>
          <p:cNvPr id="7" name="Subtítulo 6">
            <a:extLst/>
          </p:cNvPr>
          <p:cNvSpPr txBox="1">
            <a:spLocks/>
          </p:cNvSpPr>
          <p:nvPr/>
        </p:nvSpPr>
        <p:spPr>
          <a:xfrm>
            <a:off x="2044080" y="1916210"/>
            <a:ext cx="8103841" cy="2722478"/>
          </a:xfrm>
          <a:prstGeom prst="rect">
            <a:avLst/>
          </a:prstGeom>
        </p:spPr>
        <p:txBody>
          <a:bodyPr wrap="square"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11079" indent="-311079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540" dirty="0">
                <a:solidFill>
                  <a:srgbClr val="FFFFFF"/>
                </a:solidFill>
                <a:latin typeface="Calibri" panose="020F0502020204030204" pitchFamily="34" charset="0"/>
              </a:rPr>
              <a:t>Estabelecer um conjunto de indicadores (treinamentos concluídos, pesquisas internas, problemas e violações relatados, etc.) para identificar problemas e tendências relacionados às medidas de integridade.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817505" y="4638688"/>
            <a:ext cx="8330415" cy="12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4772" indent="-414772" algn="just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  <a:buFont typeface="Arial" panose="020B0604020202020204" pitchFamily="34" charset="0"/>
              <a:buChar char="•"/>
            </a:pPr>
            <a:r>
              <a:rPr lang="pt-BR" sz="2540" dirty="0">
                <a:solidFill>
                  <a:srgbClr val="FFFFFF"/>
                </a:solidFill>
                <a:latin typeface="Calibri" panose="020F0502020204030204" pitchFamily="34" charset="0"/>
              </a:rPr>
              <a:t>Promover continuamente o aperfeiçoamento e atualização do Programa.</a:t>
            </a:r>
          </a:p>
        </p:txBody>
      </p:sp>
    </p:spTree>
    <p:extLst>
      <p:ext uri="{BB962C8B-B14F-4D97-AF65-F5344CB8AC3E}">
        <p14:creationId xmlns:p14="http://schemas.microsoft.com/office/powerpoint/2010/main" val="37657114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B78DAE72-4B67-4A30-890E-D17ED3DAC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102" y="1136625"/>
            <a:ext cx="8569807" cy="533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7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6"/>
          <p:cNvSpPr txBox="1">
            <a:spLocks/>
          </p:cNvSpPr>
          <p:nvPr/>
        </p:nvSpPr>
        <p:spPr>
          <a:xfrm>
            <a:off x="2349485" y="2108662"/>
            <a:ext cx="7589851" cy="3618042"/>
          </a:xfrm>
          <a:prstGeom prst="rect">
            <a:avLst/>
          </a:prstGeom>
        </p:spPr>
        <p:txBody>
          <a:bodyPr wrap="square" lIns="0" tIns="0" rIns="0" bIns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pt-BR" sz="2540" dirty="0">
                <a:solidFill>
                  <a:schemeClr val="accent6">
                    <a:lumMod val="50000"/>
                  </a:schemeClr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A organização deve formalizar e registrar as expectativas a respeito do comportamento dos seus servidores/empregados.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sz="363" dirty="0">
              <a:solidFill>
                <a:schemeClr val="accent6">
                  <a:lumMod val="50000"/>
                </a:schemeClr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540" dirty="0">
                <a:solidFill>
                  <a:schemeClr val="accent6">
                    <a:lumMod val="50000"/>
                  </a:schemeClr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Criação de </a:t>
            </a:r>
            <a:r>
              <a:rPr lang="pt-BR" sz="2540" u="sng" dirty="0">
                <a:solidFill>
                  <a:schemeClr val="accent6">
                    <a:lumMod val="50000"/>
                  </a:schemeClr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manuais, códigos e demais diretrizes</a:t>
            </a:r>
            <a:r>
              <a:rPr lang="pt-BR" sz="2540" dirty="0">
                <a:solidFill>
                  <a:schemeClr val="accent6">
                    <a:lumMod val="50000"/>
                  </a:schemeClr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 direcionadas à ética, probidade e disciplina.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960326" y="731124"/>
            <a:ext cx="8368168" cy="995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544"/>
              </a:spcBef>
              <a:spcAft>
                <a:spcPts val="544"/>
              </a:spcAft>
            </a:pPr>
            <a:r>
              <a:rPr lang="pt-BR" sz="4355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  <a:ea typeface="DejaVu Sans" panose="020B0603030804020204" pitchFamily="34" charset="0"/>
                <a:cs typeface="Narkisim" panose="020E0502050101010101" pitchFamily="34" charset="-79"/>
              </a:rPr>
              <a:t>Padrões de ética e de conduta</a:t>
            </a:r>
          </a:p>
        </p:txBody>
      </p:sp>
    </p:spTree>
    <p:extLst>
      <p:ext uri="{BB962C8B-B14F-4D97-AF65-F5344CB8AC3E}">
        <p14:creationId xmlns:p14="http://schemas.microsoft.com/office/powerpoint/2010/main" val="82570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="" xmlns:a16="http://schemas.microsoft.com/office/drawing/2014/main" id="{A37AD718-5726-4F66-A22A-E445B5A6574A}"/>
              </a:ext>
            </a:extLst>
          </p:cNvPr>
          <p:cNvSpPr/>
          <p:nvPr/>
        </p:nvSpPr>
        <p:spPr>
          <a:xfrm>
            <a:off x="1173129" y="1000644"/>
            <a:ext cx="8730621" cy="54683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B9599450-E518-44A9-94A3-F5D367AA04B4}"/>
              </a:ext>
            </a:extLst>
          </p:cNvPr>
          <p:cNvSpPr/>
          <p:nvPr/>
        </p:nvSpPr>
        <p:spPr>
          <a:xfrm>
            <a:off x="5113533" y="6072036"/>
            <a:ext cx="2476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Donald </a:t>
            </a:r>
            <a:r>
              <a:rPr lang="pt-BR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Creassey</a:t>
            </a:r>
            <a:r>
              <a:rPr lang="pt-BR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, 1953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F01B83FA-9C78-44F0-9A6D-584B70AF3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250" y="813588"/>
            <a:ext cx="7750665" cy="523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57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45A86127-8725-4719-9520-7AEB67EB0901}"/>
              </a:ext>
            </a:extLst>
          </p:cNvPr>
          <p:cNvGraphicFramePr/>
          <p:nvPr>
            <p:extLst/>
          </p:nvPr>
        </p:nvGraphicFramePr>
        <p:xfrm>
          <a:off x="2203993" y="2017992"/>
          <a:ext cx="7880837" cy="3826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332087" y="728531"/>
            <a:ext cx="7908915" cy="7625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4355" b="1">
                <a:solidFill>
                  <a:schemeClr val="bg2">
                    <a:lumMod val="10000"/>
                  </a:schemeClr>
                </a:solidFill>
                <a:latin typeface="Book Antiqua" panose="02040602050305030304" pitchFamily="18" charset="0"/>
                <a:ea typeface="Meiryo" panose="020B0604030504040204" pitchFamily="34" charset="-128"/>
                <a:cs typeface="Meiryo" panose="020B0604030504040204" pitchFamily="34" charset="-128"/>
              </a:rPr>
              <a:t>Comunicação e Treinamento</a:t>
            </a:r>
          </a:p>
        </p:txBody>
      </p:sp>
    </p:spTree>
    <p:extLst>
      <p:ext uri="{BB962C8B-B14F-4D97-AF65-F5344CB8AC3E}">
        <p14:creationId xmlns:p14="http://schemas.microsoft.com/office/powerpoint/2010/main" val="307681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CFA16F1-E9D9-4525-BB43-753E162F13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620778"/>
              </p:ext>
            </p:extLst>
          </p:nvPr>
        </p:nvGraphicFramePr>
        <p:xfrm>
          <a:off x="1799590" y="2318882"/>
          <a:ext cx="8219736" cy="3826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269499" y="1086865"/>
            <a:ext cx="7749827" cy="7625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4355" b="1">
                <a:solidFill>
                  <a:schemeClr val="bg2">
                    <a:lumMod val="10000"/>
                  </a:schemeClr>
                </a:solidFill>
                <a:latin typeface="Book Antiqua" panose="02040602050305030304" pitchFamily="18" charset="0"/>
                <a:ea typeface="Meiryo" panose="020B0604030504040204" pitchFamily="34" charset="-128"/>
                <a:cs typeface="Meiryo" panose="020B0604030504040204" pitchFamily="34" charset="-128"/>
              </a:rPr>
              <a:t>Comunicação e Treinamento</a:t>
            </a:r>
          </a:p>
        </p:txBody>
      </p:sp>
    </p:spTree>
    <p:extLst>
      <p:ext uri="{BB962C8B-B14F-4D97-AF65-F5344CB8AC3E}">
        <p14:creationId xmlns:p14="http://schemas.microsoft.com/office/powerpoint/2010/main" val="247255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057855" y="1299515"/>
            <a:ext cx="6173114" cy="858847"/>
          </a:xfrm>
          <a:prstGeom prst="rect">
            <a:avLst/>
          </a:prstGeom>
        </p:spPr>
        <p:txBody>
          <a:bodyPr wrap="none" lIns="0" tIns="0" rIns="0" bIns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4355" b="1" spc="136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Canais de denúncias</a:t>
            </a:r>
          </a:p>
        </p:txBody>
      </p:sp>
      <p:sp>
        <p:nvSpPr>
          <p:cNvPr id="4" name="Subtítulo 6"/>
          <p:cNvSpPr txBox="1">
            <a:spLocks/>
          </p:cNvSpPr>
          <p:nvPr/>
        </p:nvSpPr>
        <p:spPr>
          <a:xfrm>
            <a:off x="1792795" y="1938261"/>
            <a:ext cx="8703235" cy="3807547"/>
          </a:xfrm>
          <a:prstGeom prst="rect">
            <a:avLst/>
          </a:prstGeom>
        </p:spPr>
        <p:txBody>
          <a:bodyPr wrap="square" lIns="0" tIns="0" rIns="0" bIns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pt-BR" sz="2540" dirty="0">
              <a:solidFill>
                <a:schemeClr val="bg2">
                  <a:lumMod val="10000"/>
                </a:schemeClr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540" dirty="0">
                <a:solidFill>
                  <a:srgbClr val="7030A0"/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Permitem denunciar desvios cometidos por pessoas da organização, inclusive da alta administração.</a:t>
            </a:r>
          </a:p>
          <a:p>
            <a:pPr algn="just">
              <a:lnSpc>
                <a:spcPct val="150000"/>
              </a:lnSpc>
            </a:pPr>
            <a:r>
              <a:rPr lang="pt-BR" sz="2540" dirty="0">
                <a:solidFill>
                  <a:srgbClr val="7030A0"/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Procedimentos de recebimento e tratamento das denúncias: com transparência, delimitação das etapas e responsabilidades de cada agente envolvido.</a:t>
            </a:r>
          </a:p>
        </p:txBody>
      </p:sp>
    </p:spTree>
    <p:extLst>
      <p:ext uri="{BB962C8B-B14F-4D97-AF65-F5344CB8AC3E}">
        <p14:creationId xmlns:p14="http://schemas.microsoft.com/office/powerpoint/2010/main" val="409834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945616" y="903899"/>
            <a:ext cx="6173114" cy="858847"/>
          </a:xfrm>
          <a:prstGeom prst="rect">
            <a:avLst/>
          </a:prstGeom>
        </p:spPr>
        <p:txBody>
          <a:bodyPr wrap="none" lIns="0" tIns="0" rIns="0" bIns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992" b="1" spc="136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Medidas de controle e disciplinares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477E7F0-BE91-4697-ABC2-6588FD04B5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8745092"/>
              </p:ext>
            </p:extLst>
          </p:nvPr>
        </p:nvGraphicFramePr>
        <p:xfrm>
          <a:off x="1744382" y="1762746"/>
          <a:ext cx="8575583" cy="4838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703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009442" y="770701"/>
            <a:ext cx="6173114" cy="858847"/>
          </a:xfrm>
          <a:prstGeom prst="rect">
            <a:avLst/>
          </a:prstGeom>
        </p:spPr>
        <p:txBody>
          <a:bodyPr wrap="none" lIns="0" tIns="0" rIns="0" bIns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992" b="1" spc="13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Ações de remediação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FD60C8B6-89C6-4259-849D-43EC795E75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8048159"/>
              </p:ext>
            </p:extLst>
          </p:nvPr>
        </p:nvGraphicFramePr>
        <p:xfrm>
          <a:off x="536713" y="1789043"/>
          <a:ext cx="11290852" cy="4432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1215199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000F85F7-E27F-4299-973F-403CB1AB61B8}"/>
              </a:ext>
            </a:extLst>
          </p:cNvPr>
          <p:cNvSpPr txBox="1"/>
          <p:nvPr/>
        </p:nvSpPr>
        <p:spPr>
          <a:xfrm>
            <a:off x="2108733" y="2546628"/>
            <a:ext cx="76475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tx2"/>
                </a:solidFill>
              </a:rPr>
              <a:t>Plano de Integridade: documento, aprovado pela alta administração, que</a:t>
            </a:r>
          </a:p>
          <a:p>
            <a:pPr algn="ctr"/>
            <a:r>
              <a:rPr lang="pt-BR" sz="3600" dirty="0">
                <a:solidFill>
                  <a:schemeClr val="tx2"/>
                </a:solidFill>
              </a:rPr>
              <a:t>organiza as medidas de integridade a serem adotadas em determinado período de tempo, </a:t>
            </a:r>
            <a:r>
              <a:rPr lang="en-US" sz="3600" dirty="0" err="1">
                <a:solidFill>
                  <a:schemeClr val="tx2"/>
                </a:solidFill>
              </a:rPr>
              <a:t>devendo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ser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revisado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periodicamente</a:t>
            </a:r>
            <a:r>
              <a:rPr lang="en-US" sz="3600" dirty="0">
                <a:solidFill>
                  <a:schemeClr val="tx2"/>
                </a:solidFill>
              </a:rPr>
              <a:t>.</a:t>
            </a:r>
            <a:endParaRPr lang="pt-BR" sz="5400" dirty="0">
              <a:solidFill>
                <a:schemeClr val="tx2"/>
              </a:solidFill>
              <a:latin typeface="Calibri" panose="020F0502020204030204" pitchFamily="34" charset="0"/>
              <a:ea typeface="Segoe UI Black" panose="020B0A02040204020203" pitchFamily="34" charset="0"/>
              <a:cs typeface="Calibri" panose="020F050202020403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F8E37456-A155-41B4-9EC1-5998A79F9859}"/>
              </a:ext>
            </a:extLst>
          </p:cNvPr>
          <p:cNvSpPr txBox="1"/>
          <p:nvPr/>
        </p:nvSpPr>
        <p:spPr>
          <a:xfrm>
            <a:off x="2575557" y="1114120"/>
            <a:ext cx="7999824" cy="143250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828941">
              <a:defRPr/>
            </a:pPr>
            <a:endParaRPr lang="pt-BR" sz="1633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defTabSz="828941">
              <a:defRPr/>
            </a:pPr>
            <a:r>
              <a:rPr lang="pt-BR" sz="5443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Plano de Integridade</a:t>
            </a:r>
          </a:p>
          <a:p>
            <a:pPr defTabSz="828941">
              <a:defRPr/>
            </a:pPr>
            <a:endParaRPr lang="pt-BR" sz="1633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03069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B898AAB-6717-483A-84E0-5D6BAD5663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282390" y="2615345"/>
            <a:ext cx="8837143" cy="3607035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Art. 1º, § 2º -  A instituição do Programa de Integridade ocorrerá por fases e será formalizada por meio de Plano de Integridade.</a:t>
            </a:r>
          </a:p>
        </p:txBody>
      </p:sp>
      <p:sp>
        <p:nvSpPr>
          <p:cNvPr id="4" name="CaixaDeTexto 4">
            <a:extLst>
              <a:ext uri="{FF2B5EF4-FFF2-40B4-BE49-F238E27FC236}">
                <a16:creationId xmlns="" xmlns:a16="http://schemas.microsoft.com/office/drawing/2014/main" id="{12B1CBBB-034C-4C65-8323-7FDF79EBD540}"/>
              </a:ext>
            </a:extLst>
          </p:cNvPr>
          <p:cNvSpPr txBox="1"/>
          <p:nvPr/>
        </p:nvSpPr>
        <p:spPr>
          <a:xfrm>
            <a:off x="0" y="1412363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52693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054D186-2E26-4AC6-B225-909E32BD6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568404"/>
            <a:ext cx="9654539" cy="415217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D5B9118B-2ADC-4A70-92E8-5169FB352D7B}"/>
              </a:ext>
            </a:extLst>
          </p:cNvPr>
          <p:cNvSpPr txBox="1"/>
          <p:nvPr/>
        </p:nvSpPr>
        <p:spPr>
          <a:xfrm>
            <a:off x="3077736" y="4906537"/>
            <a:ext cx="2352908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22 de Janeiro de 2019</a:t>
            </a:r>
          </a:p>
        </p:txBody>
      </p:sp>
    </p:spTree>
    <p:extLst>
      <p:ext uri="{BB962C8B-B14F-4D97-AF65-F5344CB8AC3E}">
        <p14:creationId xmlns:p14="http://schemas.microsoft.com/office/powerpoint/2010/main" val="11813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/>
            </a:r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/>
            </a:r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/>
            </a:r>
            <a:br>
              <a:rPr lang="pt-BR" b="1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  <a:cs typeface="Calibri" panose="020F0502020204030204" pitchFamily="34" charset="0"/>
              </a:rPr>
              <a:t>Unidade de Gestão da Integridade (UGI)</a:t>
            </a:r>
            <a:b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  <a:cs typeface="Calibri" panose="020F0502020204030204" pitchFamily="34" charset="0"/>
              </a:rPr>
            </a:br>
            <a: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</a:rPr>
              <a:t/>
            </a:r>
            <a:br>
              <a:rPr lang="pt-BR" sz="489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Britannic Bold" panose="020B0903060703020204" pitchFamily="34" charset="0"/>
              </a:rPr>
            </a:br>
            <a:endParaRPr lang="pt-BR" sz="4899" dirty="0">
              <a:solidFill>
                <a:schemeClr val="accent1">
                  <a:lumMod val="60000"/>
                  <a:lumOff val="40000"/>
                </a:schemeClr>
              </a:solidFill>
              <a:latin typeface="Britannic Bold" panose="020B0903060703020204" pitchFamily="34" charset="0"/>
            </a:endParaRP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="" xmlns:a16="http://schemas.microsoft.com/office/drawing/2014/main" id="{7424CA45-3800-4196-A375-607C923F1A6A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Espaço Reservado para Conteúdo 8">
            <a:extLst>
              <a:ext uri="{FF2B5EF4-FFF2-40B4-BE49-F238E27FC236}">
                <a16:creationId xmlns="" xmlns:a16="http://schemas.microsoft.com/office/drawing/2014/main" id="{AC4B4445-9525-4F7D-833C-BB854A84965A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421966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11A247B7-9F99-4DFE-9EBB-62BDB0E09A23}"/>
              </a:ext>
            </a:extLst>
          </p:cNvPr>
          <p:cNvSpPr txBox="1"/>
          <p:nvPr/>
        </p:nvSpPr>
        <p:spPr>
          <a:xfrm>
            <a:off x="1061156" y="2122311"/>
            <a:ext cx="447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latin typeface="Britannic Bold" panose="020B0903060703020204" pitchFamily="34" charset="0"/>
              </a:rPr>
              <a:t>Competências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B598C1D4-C356-4ACF-8CE8-F4344DA170E6}"/>
              </a:ext>
            </a:extLst>
          </p:cNvPr>
          <p:cNvSpPr txBox="1"/>
          <p:nvPr/>
        </p:nvSpPr>
        <p:spPr>
          <a:xfrm>
            <a:off x="7947376" y="2245422"/>
            <a:ext cx="3001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Britannic Bold" panose="020B0903060703020204" pitchFamily="34" charset="0"/>
              </a:rPr>
              <a:t>Características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C6C1DDD4-CDC5-43FB-9982-E54A0FD9DEE5}"/>
              </a:ext>
            </a:extLst>
          </p:cNvPr>
          <p:cNvSpPr txBox="1"/>
          <p:nvPr/>
        </p:nvSpPr>
        <p:spPr>
          <a:xfrm>
            <a:off x="838201" y="5807631"/>
            <a:ext cx="106764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Britannic Bold" panose="020B0903060703020204" pitchFamily="34" charset="0"/>
              </a:rPr>
              <a:t>Sugestão: A designação da UGI pode recair sobre as Assessorias Especiais de Controle Interno</a:t>
            </a:r>
          </a:p>
        </p:txBody>
      </p:sp>
    </p:spTree>
    <p:extLst>
      <p:ext uri="{BB962C8B-B14F-4D97-AF65-F5344CB8AC3E}">
        <p14:creationId xmlns:p14="http://schemas.microsoft.com/office/powerpoint/2010/main" val="35335591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E1375D9-BA2A-4E67-8E47-654D18A9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22" y="899067"/>
            <a:ext cx="10593659" cy="595893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2F1C5697-3244-4550-AA33-8AD107DCF27F}"/>
              </a:ext>
            </a:extLst>
          </p:cNvPr>
          <p:cNvSpPr txBox="1"/>
          <p:nvPr/>
        </p:nvSpPr>
        <p:spPr>
          <a:xfrm>
            <a:off x="2754350" y="6066264"/>
            <a:ext cx="2486724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29 de </a:t>
            </a:r>
            <a:r>
              <a:rPr lang="en-US" sz="2000" b="1" dirty="0" err="1"/>
              <a:t>março</a:t>
            </a:r>
            <a:r>
              <a:rPr lang="en-US" sz="2000" b="1" dirty="0"/>
              <a:t> de 2019</a:t>
            </a:r>
          </a:p>
        </p:txBody>
      </p:sp>
    </p:spTree>
    <p:extLst>
      <p:ext uri="{BB962C8B-B14F-4D97-AF65-F5344CB8AC3E}">
        <p14:creationId xmlns:p14="http://schemas.microsoft.com/office/powerpoint/2010/main" val="237891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="" xmlns:a16="http://schemas.microsoft.com/office/drawing/2014/main" id="{A37AD718-5726-4F66-A22A-E445B5A6574A}"/>
              </a:ext>
            </a:extLst>
          </p:cNvPr>
          <p:cNvSpPr/>
          <p:nvPr/>
        </p:nvSpPr>
        <p:spPr>
          <a:xfrm>
            <a:off x="1173129" y="1000644"/>
            <a:ext cx="8730621" cy="54683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B9599450-E518-44A9-94A3-F5D367AA04B4}"/>
              </a:ext>
            </a:extLst>
          </p:cNvPr>
          <p:cNvSpPr/>
          <p:nvPr/>
        </p:nvSpPr>
        <p:spPr>
          <a:xfrm>
            <a:off x="4690967" y="5923893"/>
            <a:ext cx="2810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Wolfe e </a:t>
            </a:r>
            <a:r>
              <a:rPr lang="pt-BR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Hermanson</a:t>
            </a:r>
            <a:r>
              <a:rPr lang="pt-BR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, 2004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A9AB5CB2-9744-411F-A632-D0F92FFFE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170" y="1109873"/>
            <a:ext cx="6351357" cy="463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053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BC431FE5-39C2-471E-B517-C6CEEFAE73D2}"/>
              </a:ext>
            </a:extLst>
          </p:cNvPr>
          <p:cNvGraphicFramePr/>
          <p:nvPr>
            <p:extLst/>
          </p:nvPr>
        </p:nvGraphicFramePr>
        <p:xfrm>
          <a:off x="1938284" y="2151504"/>
          <a:ext cx="8315433" cy="431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F7093CE-A172-479E-B749-88A517448529}"/>
              </a:ext>
            </a:extLst>
          </p:cNvPr>
          <p:cNvSpPr txBox="1"/>
          <p:nvPr/>
        </p:nvSpPr>
        <p:spPr>
          <a:xfrm>
            <a:off x="2404893" y="5061452"/>
            <a:ext cx="1143262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30.06.2018</a:t>
            </a:r>
            <a:endParaRPr lang="en-US" sz="1633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6CDC050-7504-44B3-A23D-32799057D81C}"/>
              </a:ext>
            </a:extLst>
          </p:cNvPr>
          <p:cNvSpPr txBox="1"/>
          <p:nvPr/>
        </p:nvSpPr>
        <p:spPr>
          <a:xfrm>
            <a:off x="5010521" y="3443447"/>
            <a:ext cx="1143262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30.07.2018</a:t>
            </a:r>
            <a:endParaRPr lang="en-US" sz="1633" dirty="0">
              <a:solidFill>
                <a:srgbClr val="FF0000"/>
              </a:solidFill>
            </a:endParaRPr>
          </a:p>
          <a:p>
            <a:endParaRPr lang="en-US" sz="1633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06AF9EB-D5FB-4FA0-A5D7-644FD66169BD}"/>
              </a:ext>
            </a:extLst>
          </p:cNvPr>
          <p:cNvSpPr txBox="1"/>
          <p:nvPr/>
        </p:nvSpPr>
        <p:spPr>
          <a:xfrm>
            <a:off x="4507879" y="5733184"/>
            <a:ext cx="3791423" cy="1181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14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Fluxo interno para análise</a:t>
            </a:r>
          </a:p>
          <a:p>
            <a:r>
              <a:rPr lang="pt-BR" sz="1814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consultas sobre conflito</a:t>
            </a:r>
          </a:p>
          <a:p>
            <a:r>
              <a:rPr lang="pt-BR" sz="1814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interesses</a:t>
            </a:r>
            <a:endParaRPr lang="en-US" sz="1814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633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E773B2B-4F7B-4D6F-A06B-CD01E21BA56D}"/>
              </a:ext>
            </a:extLst>
          </p:cNvPr>
          <p:cNvSpPr txBox="1"/>
          <p:nvPr/>
        </p:nvSpPr>
        <p:spPr>
          <a:xfrm>
            <a:off x="7564057" y="4800104"/>
            <a:ext cx="1143262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30.08.2018</a:t>
            </a:r>
            <a:endParaRPr lang="en-US" sz="1633" dirty="0">
              <a:solidFill>
                <a:srgbClr val="FF0000"/>
              </a:solidFill>
            </a:endParaRPr>
          </a:p>
          <a:p>
            <a:endParaRPr lang="en-US" sz="1633" dirty="0"/>
          </a:p>
        </p:txBody>
      </p:sp>
      <p:sp>
        <p:nvSpPr>
          <p:cNvPr id="11" name="Retângulo 4">
            <a:extLst>
              <a:ext uri="{FF2B5EF4-FFF2-40B4-BE49-F238E27FC236}">
                <a16:creationId xmlns="" xmlns:a16="http://schemas.microsoft.com/office/drawing/2014/main" id="{C9A493AA-2E6F-468E-AFDD-5072F9FA272D}"/>
              </a:ext>
            </a:extLst>
          </p:cNvPr>
          <p:cNvSpPr/>
          <p:nvPr/>
        </p:nvSpPr>
        <p:spPr>
          <a:xfrm>
            <a:off x="1523521" y="1031677"/>
            <a:ext cx="9144960" cy="11980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29" dirty="0">
                <a:solidFill>
                  <a:schemeClr val="tx1"/>
                </a:solidFill>
                <a:latin typeface="Arial Black" panose="020B0A04020102020204" pitchFamily="34" charset="0"/>
              </a:rPr>
              <a:t>Fase 2 - PRAZOS INTERMEDIÁRIOS </a:t>
            </a:r>
          </a:p>
        </p:txBody>
      </p:sp>
    </p:spTree>
    <p:extLst>
      <p:ext uri="{BB962C8B-B14F-4D97-AF65-F5344CB8AC3E}">
        <p14:creationId xmlns:p14="http://schemas.microsoft.com/office/powerpoint/2010/main" val="4263646258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BC431FE5-39C2-471E-B517-C6CEEFAE73D2}"/>
              </a:ext>
            </a:extLst>
          </p:cNvPr>
          <p:cNvGraphicFramePr/>
          <p:nvPr>
            <p:extLst/>
          </p:nvPr>
        </p:nvGraphicFramePr>
        <p:xfrm>
          <a:off x="1938283" y="2391803"/>
          <a:ext cx="8315433" cy="431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F7093CE-A172-479E-B749-88A517448529}"/>
              </a:ext>
            </a:extLst>
          </p:cNvPr>
          <p:cNvSpPr txBox="1"/>
          <p:nvPr/>
        </p:nvSpPr>
        <p:spPr>
          <a:xfrm>
            <a:off x="2404893" y="5061452"/>
            <a:ext cx="1143262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30.09.2018</a:t>
            </a:r>
            <a:endParaRPr lang="en-US" sz="1633" dirty="0">
              <a:solidFill>
                <a:srgbClr val="FF0000"/>
              </a:solidFill>
            </a:endParaRPr>
          </a:p>
          <a:p>
            <a:endParaRPr lang="en-US" sz="1633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6CDC050-7504-44B3-A23D-32799057D81C}"/>
              </a:ext>
            </a:extLst>
          </p:cNvPr>
          <p:cNvSpPr txBox="1"/>
          <p:nvPr/>
        </p:nvSpPr>
        <p:spPr>
          <a:xfrm>
            <a:off x="5027803" y="3651162"/>
            <a:ext cx="1143262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30.10.2018</a:t>
            </a:r>
            <a:endParaRPr lang="en-US" sz="1633" dirty="0">
              <a:solidFill>
                <a:srgbClr val="FF0000"/>
              </a:solidFill>
            </a:endParaRPr>
          </a:p>
          <a:p>
            <a:endParaRPr lang="en-US" sz="1633" dirty="0"/>
          </a:p>
        </p:txBody>
      </p:sp>
      <p:sp>
        <p:nvSpPr>
          <p:cNvPr id="12" name="Retângulo 4">
            <a:extLst>
              <a:ext uri="{FF2B5EF4-FFF2-40B4-BE49-F238E27FC236}">
                <a16:creationId xmlns="" xmlns:a16="http://schemas.microsoft.com/office/drawing/2014/main" id="{9C2241D1-9419-4A6B-9DD3-B229E1C0BC61}"/>
              </a:ext>
            </a:extLst>
          </p:cNvPr>
          <p:cNvSpPr/>
          <p:nvPr/>
        </p:nvSpPr>
        <p:spPr>
          <a:xfrm>
            <a:off x="1523521" y="1031677"/>
            <a:ext cx="9144960" cy="11980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29" dirty="0">
                <a:solidFill>
                  <a:schemeClr val="tx1"/>
                </a:solidFill>
                <a:latin typeface="Arial Black" panose="020B0A04020102020204" pitchFamily="34" charset="0"/>
              </a:rPr>
              <a:t>Fase 2 - PRAZOS INTERMEDIÁRIOS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BC9DAB6-679F-4D69-8200-0D06E2C50A9B}"/>
              </a:ext>
            </a:extLst>
          </p:cNvPr>
          <p:cNvSpPr txBox="1"/>
          <p:nvPr/>
        </p:nvSpPr>
        <p:spPr>
          <a:xfrm>
            <a:off x="7464539" y="5082190"/>
            <a:ext cx="1143262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33" b="1" dirty="0">
                <a:solidFill>
                  <a:srgbClr val="FF0000"/>
                </a:solidFill>
              </a:rPr>
              <a:t>30.11.2018</a:t>
            </a:r>
            <a:endParaRPr lang="en-US" sz="1633" dirty="0">
              <a:solidFill>
                <a:srgbClr val="FF0000"/>
              </a:solidFill>
            </a:endParaRPr>
          </a:p>
          <a:p>
            <a:endParaRPr lang="en-US" sz="1633" dirty="0"/>
          </a:p>
        </p:txBody>
      </p:sp>
    </p:spTree>
    <p:extLst>
      <p:ext uri="{BB962C8B-B14F-4D97-AF65-F5344CB8AC3E}">
        <p14:creationId xmlns:p14="http://schemas.microsoft.com/office/powerpoint/2010/main" val="1482412705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C207E85-21D9-4840-9A22-EEDCDC32E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723823"/>
            <a:ext cx="9144960" cy="382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3945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619D2541-9750-44DA-96B8-C3B24C54A0B4}"/>
              </a:ext>
            </a:extLst>
          </p:cNvPr>
          <p:cNvGraphicFramePr/>
          <p:nvPr>
            <p:extLst/>
          </p:nvPr>
        </p:nvGraphicFramePr>
        <p:xfrm>
          <a:off x="1972373" y="1530270"/>
          <a:ext cx="8315433" cy="448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173453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B898AAB-6717-483A-84E0-5D6BAD5663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282390" y="2615345"/>
            <a:ext cx="8837143" cy="3607035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chemeClr val="accent1">
                    <a:lumMod val="50000"/>
                  </a:schemeClr>
                </a:solidFill>
                <a:highlight>
                  <a:srgbClr val="FFFF00"/>
                </a:highlight>
              </a:rPr>
              <a:t>NOVOS PRAZOS</a:t>
            </a:r>
          </a:p>
          <a:p>
            <a:pPr algn="ctr"/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UGI – 22/01/2019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Plano de Integridade – 29/03/2019</a:t>
            </a:r>
          </a:p>
        </p:txBody>
      </p:sp>
      <p:sp>
        <p:nvSpPr>
          <p:cNvPr id="4" name="CaixaDeTexto 4">
            <a:extLst>
              <a:ext uri="{FF2B5EF4-FFF2-40B4-BE49-F238E27FC236}">
                <a16:creationId xmlns="" xmlns:a16="http://schemas.microsoft.com/office/drawing/2014/main" id="{12B1CBBB-034C-4C65-8323-7FDF79EBD540}"/>
              </a:ext>
            </a:extLst>
          </p:cNvPr>
          <p:cNvSpPr txBox="1"/>
          <p:nvPr/>
        </p:nvSpPr>
        <p:spPr>
          <a:xfrm>
            <a:off x="0" y="1412363"/>
            <a:ext cx="6595855" cy="6508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Portaria CGU nº 57/2019</a:t>
            </a:r>
          </a:p>
        </p:txBody>
      </p:sp>
    </p:spTree>
    <p:extLst>
      <p:ext uri="{BB962C8B-B14F-4D97-AF65-F5344CB8AC3E}">
        <p14:creationId xmlns:p14="http://schemas.microsoft.com/office/powerpoint/2010/main" val="29777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183356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Orientação e treinamento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3BFEFE65-72C2-4179-B088-8299436B2C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455"/>
          <a:stretch/>
        </p:blipFill>
        <p:spPr>
          <a:xfrm>
            <a:off x="7116851" y="2277781"/>
            <a:ext cx="1612015" cy="1470300"/>
          </a:xfrm>
          <a:prstGeom prst="rect">
            <a:avLst/>
          </a:prstGeom>
        </p:spPr>
      </p:pic>
      <p:pic>
        <p:nvPicPr>
          <p:cNvPr id="2052" name="Picture 4" descr="guia-pratico-de-implementacao.png">
            <a:extLst>
              <a:ext uri="{FF2B5EF4-FFF2-40B4-BE49-F238E27FC236}">
                <a16:creationId xmlns="" xmlns:a16="http://schemas.microsoft.com/office/drawing/2014/main" id="{99BD9AFD-9D4E-42DA-9CDD-75FDF269E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2" y="3101598"/>
            <a:ext cx="1828136" cy="27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8D6C8A9F-6CDC-43B6-A880-5AA6B1642E6F}"/>
              </a:ext>
            </a:extLst>
          </p:cNvPr>
          <p:cNvSpPr/>
          <p:nvPr/>
        </p:nvSpPr>
        <p:spPr>
          <a:xfrm>
            <a:off x="4914594" y="4074797"/>
            <a:ext cx="6064946" cy="232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Programa de integridade e unidade de gestão da integridade  </a:t>
            </a:r>
            <a:endParaRPr lang="pt-BR" altLang="pt-BR" sz="1814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verificação de situações de nepotismo  </a:t>
            </a:r>
            <a:endParaRPr lang="pt-BR" altLang="pt-BR" sz="1814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Comissão de ética  </a:t>
            </a:r>
            <a:endParaRPr lang="pt-BR" altLang="pt-BR" sz="1814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análise de consultas sobre conflito de interesses  </a:t>
            </a:r>
            <a:endParaRPr lang="pt-BR" altLang="pt-BR" sz="1814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Fluxo interno para tratamento de denúncias  </a:t>
            </a:r>
            <a:endParaRPr lang="pt-BR" altLang="pt-BR" sz="1814" dirty="0">
              <a:latin typeface="Garamond" panose="02020404030301010803" pitchFamily="18" charset="0"/>
            </a:endParaRP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Área responsável pela condução de processos disciplinares</a:t>
            </a:r>
          </a:p>
          <a:p>
            <a:pPr marL="311079" indent="-311079" defTabSz="829544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1814" dirty="0">
                <a:latin typeface="Garamond" panose="02020404030301010803" pitchFamily="18" charset="0"/>
                <a:cs typeface="Times New Roman" panose="02020603050405020304" pitchFamily="18" charset="0"/>
              </a:rPr>
              <a:t>Gestão de riscos para a integridade</a:t>
            </a:r>
            <a:endParaRPr lang="pt-BR" altLang="pt-BR" sz="1814" dirty="0">
              <a:latin typeface="Garamond" panose="02020404030301010803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84392A3F-324A-43CC-9BEA-FF2BAD867273}"/>
              </a:ext>
            </a:extLst>
          </p:cNvPr>
          <p:cNvSpPr txBox="1"/>
          <p:nvPr/>
        </p:nvSpPr>
        <p:spPr>
          <a:xfrm>
            <a:off x="4866177" y="2436088"/>
            <a:ext cx="1876460" cy="1042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accent5">
                    <a:lumMod val="50000"/>
                  </a:schemeClr>
                </a:solidFill>
              </a:rPr>
              <a:t>16</a:t>
            </a:r>
            <a:r>
              <a:rPr lang="pt-BR" sz="2177" b="1" dirty="0">
                <a:solidFill>
                  <a:schemeClr val="accent5">
                    <a:lumMod val="50000"/>
                  </a:schemeClr>
                </a:solidFill>
              </a:rPr>
              <a:t> ações de capacitação</a:t>
            </a:r>
          </a:p>
        </p:txBody>
      </p:sp>
      <p:pic>
        <p:nvPicPr>
          <p:cNvPr id="9" name="Picture 2" descr="http://www.cgu.gov.br/Publicacoes/etica-e-integridade/imagens/gestoderiscos.png">
            <a:hlinkClick r:id="rId4"/>
            <a:extLst>
              <a:ext uri="{FF2B5EF4-FFF2-40B4-BE49-F238E27FC236}">
                <a16:creationId xmlns="" xmlns:a16="http://schemas.microsoft.com/office/drawing/2014/main" id="{03CE6967-3216-4863-B7EA-3C65403C7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75" y="3101599"/>
            <a:ext cx="1773748" cy="27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15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076856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Orientação e treinamento </a:t>
            </a:r>
          </a:p>
        </p:txBody>
      </p:sp>
      <p:pic>
        <p:nvPicPr>
          <p:cNvPr id="8194" name="Picture 2" descr="http://www.cgu.gov.br/noticias/2018/06/cgu-e-alliance-lancam-aplicativo-para-promover-integridade-nos-orgaos-publicos/cgu-e-alliance-lancam-aplicativo-para-promover-integridade-nos-orgaos-publicos.png/@@images/5aac5592-4f89-464c-9f99-f85e8b448550.png">
            <a:extLst>
              <a:ext uri="{FF2B5EF4-FFF2-40B4-BE49-F238E27FC236}">
                <a16:creationId xmlns="" xmlns:a16="http://schemas.microsoft.com/office/drawing/2014/main" id="{A6947F29-C716-4EE0-B097-1EC48267E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221" y="2190968"/>
            <a:ext cx="5722331" cy="326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9BD94F6-6D19-4024-BCE1-36914CD882D6}"/>
              </a:ext>
            </a:extLst>
          </p:cNvPr>
          <p:cNvSpPr txBox="1"/>
          <p:nvPr/>
        </p:nvSpPr>
        <p:spPr>
          <a:xfrm>
            <a:off x="1523025" y="5772781"/>
            <a:ext cx="9616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9232" indent="-259232">
              <a:buFont typeface="Arial" panose="020B0604020202020204" pitchFamily="34" charset="0"/>
              <a:buChar char="•"/>
            </a:pPr>
            <a:r>
              <a:rPr lang="pt-BR" sz="2400" dirty="0"/>
              <a:t>Autoavaliação do programa de integridade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pt-BR" sz="2400" dirty="0"/>
              <a:t>Indicação de conteúdo para aperfeiçoamento das medidas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4885812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3B54750E-7DAF-4ED2-B2C9-AAC461ABE079}"/>
              </a:ext>
            </a:extLst>
          </p:cNvPr>
          <p:cNvSpPr/>
          <p:nvPr/>
        </p:nvSpPr>
        <p:spPr>
          <a:xfrm>
            <a:off x="0" y="1199460"/>
            <a:ext cx="7329031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540" b="1" dirty="0">
                <a:solidFill>
                  <a:schemeClr val="bg1"/>
                </a:solidFill>
                <a:latin typeface="Calibri" panose="020F0502020204030204" pitchFamily="34" charset="0"/>
              </a:rPr>
              <a:t>Monitoramento</a:t>
            </a:r>
          </a:p>
        </p:txBody>
      </p:sp>
      <p:pic>
        <p:nvPicPr>
          <p:cNvPr id="1026" name="Picture 2" descr="Painel Integridade PÃºblica">
            <a:hlinkClick r:id="rId2"/>
            <a:extLst>
              <a:ext uri="{FF2B5EF4-FFF2-40B4-BE49-F238E27FC236}">
                <a16:creationId xmlns="" xmlns:a16="http://schemas.microsoft.com/office/drawing/2014/main" id="{D677D961-90DD-456C-86DF-5031DD98F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97" y="2760856"/>
            <a:ext cx="47625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EDA4432B-B660-4F36-AEB4-236768029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7884" y="1441760"/>
            <a:ext cx="3162300" cy="23241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="" xmlns:a16="http://schemas.microsoft.com/office/drawing/2014/main" id="{33C5AE3D-C79F-4B98-97D8-5309D963F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884" y="4173576"/>
            <a:ext cx="31623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769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489487" y="1152237"/>
            <a:ext cx="9327768" cy="734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pt-BR" sz="4173" spc="91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Coleção</a:t>
            </a:r>
            <a:r>
              <a:rPr lang="en-US" altLang="pt-BR" sz="4173" spc="9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 Programa de Integridade</a:t>
            </a:r>
            <a:endParaRPr lang="pt-BR" altLang="pt-BR" sz="4173" spc="9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Calibri" panose="020F0502020204030204" pitchFamily="34" charset="0"/>
            </a:endParaRPr>
          </a:p>
        </p:txBody>
      </p:sp>
      <p:pic>
        <p:nvPicPr>
          <p:cNvPr id="3076" name="Picture 4" descr="Resultado de imagem para programa de integridade campanh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617" y="5446653"/>
            <a:ext cx="2177509" cy="128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hlinkClick r:id="rId2"/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97" t="7992" r="5809" b="37167"/>
          <a:stretch/>
        </p:blipFill>
        <p:spPr bwMode="auto">
          <a:xfrm>
            <a:off x="2141686" y="2197757"/>
            <a:ext cx="1845069" cy="2937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http://www.cgu.gov.br/Publicacoes/etica-e-integridade/imagens/manualdeimplementaoprogramadeintegridadethumb.pn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925" y="2197757"/>
            <a:ext cx="1757849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hlinkClick r:id="rId6"/>
            <a:extLst>
              <a:ext uri="{FF2B5EF4-FFF2-40B4-BE49-F238E27FC236}">
                <a16:creationId xmlns="" xmlns:a16="http://schemas.microsoft.com/office/drawing/2014/main" id="{9873A20A-91C1-44F4-B2C8-D4EA31070A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43" y="2219730"/>
            <a:ext cx="1906907" cy="2959843"/>
          </a:xfrm>
          <a:prstGeom prst="rect">
            <a:avLst/>
          </a:prstGeom>
        </p:spPr>
      </p:pic>
      <p:pic>
        <p:nvPicPr>
          <p:cNvPr id="1026" name="Picture 2" descr="http://www.cgu.gov.br/Publicacoes/etica-e-integridade/imagens/gestoderiscos.png">
            <a:hlinkClick r:id="rId8"/>
            <a:extLst>
              <a:ext uri="{FF2B5EF4-FFF2-40B4-BE49-F238E27FC236}">
                <a16:creationId xmlns="" xmlns:a16="http://schemas.microsoft.com/office/drawing/2014/main" id="{E6C8B329-E702-4F27-BF5E-9A974D2E5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020" y="2208743"/>
            <a:ext cx="1773748" cy="293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01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2110117" y="2732470"/>
            <a:ext cx="6746820" cy="1716426"/>
            <a:chOff x="0" y="2579426"/>
            <a:chExt cx="7437120" cy="356092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" name="Retângulo 5"/>
            <p:cNvSpPr/>
            <p:nvPr/>
          </p:nvSpPr>
          <p:spPr>
            <a:xfrm>
              <a:off x="0" y="2579426"/>
              <a:ext cx="7437120" cy="35609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3" name="CaixaDeTexto 2"/>
            <p:cNvSpPr txBox="1"/>
            <p:nvPr/>
          </p:nvSpPr>
          <p:spPr>
            <a:xfrm>
              <a:off x="1007859" y="2579426"/>
              <a:ext cx="6031278" cy="12613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pt-BR" sz="254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Obrigado!!!</a:t>
              </a:r>
              <a:endParaRPr lang="pt-BR" sz="2177" dirty="0">
                <a:solidFill>
                  <a:srgbClr val="00204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9056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2079850" y="1601403"/>
            <a:ext cx="8115056" cy="21050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Portaria CGU nº 57/2019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Programas de Integridade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="" xmlns:a16="http://schemas.microsoft.com/office/drawing/2014/main" id="{E02F38D9-144E-41EB-9E92-6A0CBE699901}"/>
              </a:ext>
            </a:extLst>
          </p:cNvPr>
          <p:cNvSpPr txBox="1"/>
          <p:nvPr/>
        </p:nvSpPr>
        <p:spPr>
          <a:xfrm>
            <a:off x="2199966" y="3791717"/>
            <a:ext cx="7874825" cy="68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29544">
              <a:lnSpc>
                <a:spcPct val="120000"/>
              </a:lnSpc>
            </a:pPr>
            <a:r>
              <a:rPr lang="pt-BR" sz="35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Procedimentos, fases e prazos</a:t>
            </a:r>
          </a:p>
        </p:txBody>
      </p:sp>
    </p:spTree>
    <p:extLst>
      <p:ext uri="{BB962C8B-B14F-4D97-AF65-F5344CB8AC3E}">
        <p14:creationId xmlns:p14="http://schemas.microsoft.com/office/powerpoint/2010/main" val="322987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489487" y="1152237"/>
            <a:ext cx="9327768" cy="734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pt-BR" sz="4173" spc="9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Calibri" panose="020F0502020204030204" pitchFamily="34" charset="0"/>
              </a:rPr>
              <a:t>Riscos</a:t>
            </a:r>
            <a:endParaRPr lang="pt-BR" altLang="pt-BR" sz="4173" spc="9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61" y="1817721"/>
            <a:ext cx="11734201" cy="46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2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96" y="926680"/>
            <a:ext cx="11877301" cy="405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849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936"/>
            <a:ext cx="11948851" cy="50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21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5" y="925896"/>
            <a:ext cx="12020401" cy="385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745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347" y="948905"/>
            <a:ext cx="9134387" cy="572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551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4521"/>
            <a:ext cx="12091951" cy="47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025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1" y="1276785"/>
            <a:ext cx="11948851" cy="351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479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2110117" y="2732470"/>
            <a:ext cx="6746820" cy="1716426"/>
            <a:chOff x="0" y="2579426"/>
            <a:chExt cx="7437120" cy="356092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" name="Retângulo 5"/>
            <p:cNvSpPr/>
            <p:nvPr/>
          </p:nvSpPr>
          <p:spPr>
            <a:xfrm>
              <a:off x="0" y="2579426"/>
              <a:ext cx="7437120" cy="35609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  <p:sp>
          <p:nvSpPr>
            <p:cNvPr id="3" name="CaixaDeTexto 2"/>
            <p:cNvSpPr txBox="1"/>
            <p:nvPr/>
          </p:nvSpPr>
          <p:spPr>
            <a:xfrm>
              <a:off x="1007859" y="2579426"/>
              <a:ext cx="6031278" cy="12613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pt-BR" sz="2540" b="1" dirty="0">
                  <a:solidFill>
                    <a:srgbClr val="002042"/>
                  </a:solidFill>
                  <a:latin typeface="Calisto MT" panose="02040603050505030304" pitchFamily="18" charset="0"/>
                  <a:cs typeface="Arial" panose="020B0604020202020204" pitchFamily="34" charset="0"/>
                </a:rPr>
                <a:t>Obrigado!!!</a:t>
              </a:r>
              <a:endParaRPr lang="pt-BR" sz="2177" dirty="0">
                <a:solidFill>
                  <a:srgbClr val="00204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912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9F078896-6AE1-4F37-B1AB-4BA2CB7951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2212481"/>
              </p:ext>
            </p:extLst>
          </p:nvPr>
        </p:nvGraphicFramePr>
        <p:xfrm>
          <a:off x="139148" y="218662"/>
          <a:ext cx="11887200" cy="6420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73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0" y="1315719"/>
            <a:ext cx="6747294" cy="737582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151439" y="1315719"/>
            <a:ext cx="6595855" cy="65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1599591" y="3305915"/>
            <a:ext cx="355241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175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cs typeface="Miriam" panose="020B0502050101010101" pitchFamily="34" charset="-79"/>
              </a:rPr>
              <a:t>Política de governança da </a:t>
            </a:r>
          </a:p>
          <a:p>
            <a:pPr algn="ctr"/>
            <a:r>
              <a:rPr lang="pt-BR" sz="3175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cs typeface="Miriam" panose="020B0502050101010101" pitchFamily="34" charset="-79"/>
              </a:rPr>
              <a:t>Administração Pública federal </a:t>
            </a:r>
            <a:endParaRPr lang="pt-BR" sz="3175">
              <a:solidFill>
                <a:schemeClr val="accent1">
                  <a:lumMod val="7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2" name="CaixaDeTexto 21">
            <a:extLst/>
          </p:cNvPr>
          <p:cNvSpPr txBox="1"/>
          <p:nvPr/>
        </p:nvSpPr>
        <p:spPr>
          <a:xfrm>
            <a:off x="5283756" y="2367609"/>
            <a:ext cx="5262293" cy="46156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pt-BR" sz="1633" dirty="0">
              <a:latin typeface="Arial"/>
              <a:cs typeface="Arial"/>
            </a:endParaRPr>
          </a:p>
          <a:p>
            <a:pPr algn="just">
              <a:lnSpc>
                <a:spcPct val="150000"/>
              </a:lnSpc>
            </a:pPr>
            <a:r>
              <a:rPr lang="pt-BR" sz="2177" b="1" dirty="0">
                <a:latin typeface="Calisto MT" panose="02040603050505030304" pitchFamily="18" charset="0"/>
              </a:rPr>
              <a:t>Governança Pública</a:t>
            </a:r>
            <a:r>
              <a:rPr lang="pt-BR" sz="2177" dirty="0">
                <a:latin typeface="Calisto MT" panose="02040603050505030304" pitchFamily="18" charset="0"/>
              </a:rPr>
              <a:t> - Conjunto de mecanismos de liderança, estratégia e controle postos em prática para avaliar, direcionar e monitorar a gestão, com vistas à condução de políticas públicas e à prestação de serviços de interesse da sociedade.</a:t>
            </a:r>
          </a:p>
          <a:p>
            <a:pPr marL="414772" indent="-414772">
              <a:lnSpc>
                <a:spcPct val="150000"/>
              </a:lnSpc>
              <a:buAutoNum type="arabicPeriod"/>
            </a:pPr>
            <a:endParaRPr lang="pt-BR" sz="2722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39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0" y="1208017"/>
            <a:ext cx="6747294" cy="79652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272597" y="1280870"/>
            <a:ext cx="6595855" cy="65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29" dirty="0">
                <a:solidFill>
                  <a:schemeClr val="bg1"/>
                </a:solidFill>
                <a:latin typeface="Calisto MT" panose="02040603050505030304" pitchFamily="18" charset="0"/>
              </a:rPr>
              <a:t>Decreto nº 9.203/2017</a:t>
            </a:r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1599591" y="3305915"/>
            <a:ext cx="355241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175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cs typeface="Miriam" panose="020B0502050101010101" pitchFamily="34" charset="-79"/>
              </a:rPr>
              <a:t>Política de governança da Administração Pública federal </a:t>
            </a:r>
            <a:endParaRPr lang="pt-BR" sz="3175">
              <a:solidFill>
                <a:schemeClr val="accent1">
                  <a:lumMod val="7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2" name="CaixaDeTexto 21">
            <a:extLst/>
          </p:cNvPr>
          <p:cNvSpPr txBox="1"/>
          <p:nvPr/>
        </p:nvSpPr>
        <p:spPr>
          <a:xfrm>
            <a:off x="5152002" y="2304589"/>
            <a:ext cx="5516479" cy="41129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pt-BR" sz="1633" dirty="0">
              <a:latin typeface="Arial"/>
              <a:cs typeface="Arial"/>
            </a:endParaRP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Art. 3</a:t>
            </a:r>
            <a:r>
              <a:rPr lang="pt-BR" sz="2177" u="sng" baseline="30000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o</a:t>
            </a:r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  São princípios da governança pública:</a:t>
            </a:r>
          </a:p>
          <a:p>
            <a:pPr algn="just"/>
            <a:endParaRPr lang="pt-BR" sz="2177" dirty="0">
              <a:solidFill>
                <a:schemeClr val="tx2">
                  <a:lumMod val="50000"/>
                </a:schemeClr>
              </a:solidFill>
              <a:latin typeface="Calisto MT" panose="02040603050505030304" pitchFamily="18" charset="0"/>
            </a:endParaRP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 - capacidade de resposta; </a:t>
            </a:r>
          </a:p>
          <a:p>
            <a:pPr algn="just"/>
            <a:r>
              <a:rPr lang="pt-BR" sz="2177" b="1" dirty="0">
                <a:solidFill>
                  <a:schemeClr val="accent2">
                    <a:lumMod val="75000"/>
                  </a:schemeClr>
                </a:solidFill>
                <a:latin typeface="Calisto MT" panose="02040603050505030304" pitchFamily="18" charset="0"/>
              </a:rPr>
              <a:t>II - integridade</a:t>
            </a:r>
            <a:r>
              <a:rPr lang="pt-BR" sz="2177" dirty="0">
                <a:latin typeface="Calisto MT" panose="02040603050505030304" pitchFamily="18" charset="0"/>
              </a:rPr>
              <a:t>;</a:t>
            </a: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III – confiabilidade;</a:t>
            </a: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IV - melhoria regulatória; </a:t>
            </a: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V – prestação de contas e responsabilidade; e</a:t>
            </a:r>
          </a:p>
          <a:p>
            <a:pPr algn="just"/>
            <a:r>
              <a:rPr lang="pt-BR" sz="2177" dirty="0">
                <a:solidFill>
                  <a:schemeClr val="tx2">
                    <a:lumMod val="50000"/>
                  </a:schemeClr>
                </a:solidFill>
                <a:latin typeface="Calisto MT" panose="02040603050505030304" pitchFamily="18" charset="0"/>
              </a:rPr>
              <a:t>VII - transparência</a:t>
            </a:r>
          </a:p>
          <a:p>
            <a:pPr marL="414772" indent="-414772">
              <a:lnSpc>
                <a:spcPct val="150000"/>
              </a:lnSpc>
              <a:buAutoNum type="arabicPeriod"/>
            </a:pPr>
            <a:endParaRPr lang="pt-BR" sz="2722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06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3962611-DFD5-4092-AAFD-559E3DFCE2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2270F1FA-0425-408F-9861-80BF5AFB27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C6857A97-C79E-452A-852D-7E2A524A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CONTEXTO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9CAAB911-D066-48CC-9B42-3B6C780B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544"/>
              </a:spcAft>
            </a:pPr>
            <a:fld id="{4FF4B060-3E2F-484B-9740-BDED6EF22C3F}" type="slidenum">
              <a:rPr lang="en-US" sz="1000">
                <a:solidFill>
                  <a:srgbClr val="898989"/>
                </a:solidFill>
              </a:rPr>
              <a:pPr>
                <a:spcAft>
                  <a:spcPts val="544"/>
                </a:spcAft>
              </a:pPr>
              <a:t>9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71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Microsoft Office PowerPoint</Application>
  <PresentationFormat>Widescreen</PresentationFormat>
  <Paragraphs>224</Paragraphs>
  <Slides>57</Slides>
  <Notes>16</Notes>
  <HiddenSlides>0</HiddenSlides>
  <MMClips>0</MMClips>
  <ScaleCrop>false</ScaleCrop>
  <HeadingPairs>
    <vt:vector size="6" baseType="variant">
      <vt:variant>
        <vt:lpstr>Fontes usadas</vt:lpstr>
      </vt:variant>
      <vt:variant>
        <vt:i4>25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83" baseType="lpstr">
      <vt:lpstr>Arial</vt:lpstr>
      <vt:lpstr>Arial Black</vt:lpstr>
      <vt:lpstr>Berlin Sans FB Demi</vt:lpstr>
      <vt:lpstr>Book Antiqua</vt:lpstr>
      <vt:lpstr>Bookman Old Style</vt:lpstr>
      <vt:lpstr>Britannic Bold</vt:lpstr>
      <vt:lpstr>Calibri</vt:lpstr>
      <vt:lpstr>Calibri Light</vt:lpstr>
      <vt:lpstr>Calisto MT</vt:lpstr>
      <vt:lpstr>DejaVu Sans</vt:lpstr>
      <vt:lpstr>Eras Demi ITC</vt:lpstr>
      <vt:lpstr>Gadugi</vt:lpstr>
      <vt:lpstr>Garamond</vt:lpstr>
      <vt:lpstr>Gill Sans MT</vt:lpstr>
      <vt:lpstr>Kalinga</vt:lpstr>
      <vt:lpstr>Leelawadee</vt:lpstr>
      <vt:lpstr>Meiryo</vt:lpstr>
      <vt:lpstr>Miriam</vt:lpstr>
      <vt:lpstr>Narkisim</vt:lpstr>
      <vt:lpstr>Segoe UI</vt:lpstr>
      <vt:lpstr>Segoe UI Black</vt:lpstr>
      <vt:lpstr>Tahoma</vt:lpstr>
      <vt:lpstr>Times New Roman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CONTEXTO</vt:lpstr>
      <vt:lpstr>Apresentação do PowerPoint</vt:lpstr>
      <vt:lpstr>Integridade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Instância responsável</vt:lpstr>
      <vt:lpstr>Análise e Gestão de Riscos</vt:lpstr>
      <vt:lpstr>Monitoramento Contínuo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Unidade de Gestão da Integridade (UGI)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2019-01-31T20:09:39Z</dcterms:created>
  <dcterms:modified xsi:type="dcterms:W3CDTF">2019-02-27T17:37:31Z</dcterms:modified>
</cp:coreProperties>
</file>